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20104100" cy="10052050"/>
  <p:notesSz cx="20104100" cy="1005205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/Relationships>
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116135"/>
            <a:ext cx="17088486" cy="21109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75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5629148"/>
            <a:ext cx="14072870" cy="25130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75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9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75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1005205" y="2311971"/>
            <a:ext cx="8745284" cy="66343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10353611" y="2311971"/>
            <a:ext cx="8745284" cy="66343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75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20104100" cy="10052050"/>
          </a:xfrm>
          <a:custGeom>
            <a:avLst/>
            <a:gdLst/>
            <a:ahLst/>
            <a:cxnLst/>
            <a:rect l="l" t="t" r="r" b="b"/>
            <a:pathLst>
              <a:path w="20104100" h="10052050">
                <a:moveTo>
                  <a:pt x="20104099" y="10052049"/>
                </a:moveTo>
                <a:lnTo>
                  <a:pt x="0" y="10052049"/>
                </a:lnTo>
                <a:lnTo>
                  <a:pt x="0" y="0"/>
                </a:lnTo>
                <a:lnTo>
                  <a:pt x="20104099" y="0"/>
                </a:lnTo>
                <a:lnTo>
                  <a:pt x="20104099" y="1005204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02807" y="-112325"/>
            <a:ext cx="12298485" cy="2066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750" b="0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192305" y="2765434"/>
            <a:ext cx="10085705" cy="5173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835394" y="9348407"/>
            <a:ext cx="6433312" cy="5026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1005205" y="9348407"/>
            <a:ext cx="4623943" cy="5026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4474953" y="9348407"/>
            <a:ext cx="4623943" cy="5026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jpg"/><Relationship Id="rId5" Type="http://schemas.openxmlformats.org/officeDocument/2006/relationships/image" Target="../media/image8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png"/><Relationship Id="rId4" Type="http://schemas.openxmlformats.org/officeDocument/2006/relationships/image" Target="../media/image11.jpg"/><Relationship Id="rId5" Type="http://schemas.openxmlformats.org/officeDocument/2006/relationships/image" Target="../media/image12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png"/><Relationship Id="rId4" Type="http://schemas.openxmlformats.org/officeDocument/2006/relationships/image" Target="../media/image11.jpg"/><Relationship Id="rId5" Type="http://schemas.openxmlformats.org/officeDocument/2006/relationships/image" Target="../media/image13.pn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0.png"/><Relationship Id="rId4" Type="http://schemas.openxmlformats.org/officeDocument/2006/relationships/image" Target="../media/image16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20104100" cy="10052050"/>
            <a:chOff x="0" y="0"/>
            <a:chExt cx="20104100" cy="1005205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9" cy="1005204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504152" y="713689"/>
              <a:ext cx="583565" cy="583565"/>
            </a:xfrm>
            <a:custGeom>
              <a:avLst/>
              <a:gdLst/>
              <a:ahLst/>
              <a:cxnLst/>
              <a:rect l="l" t="t" r="r" b="b"/>
              <a:pathLst>
                <a:path w="583564" h="583565">
                  <a:moveTo>
                    <a:pt x="291515" y="583031"/>
                  </a:moveTo>
                  <a:lnTo>
                    <a:pt x="245472" y="579440"/>
                  </a:lnTo>
                  <a:lnTo>
                    <a:pt x="201179" y="568841"/>
                  </a:lnTo>
                  <a:lnTo>
                    <a:pt x="159297" y="551497"/>
                  </a:lnTo>
                  <a:lnTo>
                    <a:pt x="120485" y="527672"/>
                  </a:lnTo>
                  <a:lnTo>
                    <a:pt x="85404" y="497627"/>
                  </a:lnTo>
                  <a:lnTo>
                    <a:pt x="55359" y="462545"/>
                  </a:lnTo>
                  <a:lnTo>
                    <a:pt x="31534" y="423733"/>
                  </a:lnTo>
                  <a:lnTo>
                    <a:pt x="14190" y="381851"/>
                  </a:lnTo>
                  <a:lnTo>
                    <a:pt x="3591" y="337559"/>
                  </a:lnTo>
                  <a:lnTo>
                    <a:pt x="0" y="291516"/>
                  </a:lnTo>
                  <a:lnTo>
                    <a:pt x="3593" y="245472"/>
                  </a:lnTo>
                  <a:lnTo>
                    <a:pt x="14196" y="201179"/>
                  </a:lnTo>
                  <a:lnTo>
                    <a:pt x="31544" y="159297"/>
                  </a:lnTo>
                  <a:lnTo>
                    <a:pt x="55370" y="120485"/>
                  </a:lnTo>
                  <a:lnTo>
                    <a:pt x="85404" y="85404"/>
                  </a:lnTo>
                  <a:lnTo>
                    <a:pt x="120485" y="55359"/>
                  </a:lnTo>
                  <a:lnTo>
                    <a:pt x="159297" y="31534"/>
                  </a:lnTo>
                  <a:lnTo>
                    <a:pt x="201179" y="14190"/>
                  </a:lnTo>
                  <a:lnTo>
                    <a:pt x="245472" y="3591"/>
                  </a:lnTo>
                  <a:lnTo>
                    <a:pt x="291515" y="0"/>
                  </a:lnTo>
                  <a:lnTo>
                    <a:pt x="337559" y="3591"/>
                  </a:lnTo>
                  <a:lnTo>
                    <a:pt x="381851" y="14190"/>
                  </a:lnTo>
                  <a:lnTo>
                    <a:pt x="389788" y="17476"/>
                  </a:lnTo>
                  <a:lnTo>
                    <a:pt x="291515" y="17476"/>
                  </a:lnTo>
                  <a:lnTo>
                    <a:pt x="237646" y="22745"/>
                  </a:lnTo>
                  <a:lnTo>
                    <a:pt x="186595" y="38216"/>
                  </a:lnTo>
                  <a:lnTo>
                    <a:pt x="139564" y="63386"/>
                  </a:lnTo>
                  <a:lnTo>
                    <a:pt x="97754" y="97754"/>
                  </a:lnTo>
                  <a:lnTo>
                    <a:pt x="63386" y="139564"/>
                  </a:lnTo>
                  <a:lnTo>
                    <a:pt x="38216" y="186595"/>
                  </a:lnTo>
                  <a:lnTo>
                    <a:pt x="22745" y="237646"/>
                  </a:lnTo>
                  <a:lnTo>
                    <a:pt x="17476" y="291515"/>
                  </a:lnTo>
                  <a:lnTo>
                    <a:pt x="22745" y="345385"/>
                  </a:lnTo>
                  <a:lnTo>
                    <a:pt x="38216" y="396435"/>
                  </a:lnTo>
                  <a:lnTo>
                    <a:pt x="63386" y="443467"/>
                  </a:lnTo>
                  <a:lnTo>
                    <a:pt x="97754" y="485277"/>
                  </a:lnTo>
                  <a:lnTo>
                    <a:pt x="139564" y="519644"/>
                  </a:lnTo>
                  <a:lnTo>
                    <a:pt x="186595" y="544815"/>
                  </a:lnTo>
                  <a:lnTo>
                    <a:pt x="237646" y="560286"/>
                  </a:lnTo>
                  <a:lnTo>
                    <a:pt x="291515" y="565554"/>
                  </a:lnTo>
                  <a:lnTo>
                    <a:pt x="389788" y="565554"/>
                  </a:lnTo>
                  <a:lnTo>
                    <a:pt x="381851" y="568841"/>
                  </a:lnTo>
                  <a:lnTo>
                    <a:pt x="337559" y="579440"/>
                  </a:lnTo>
                  <a:lnTo>
                    <a:pt x="291515" y="583031"/>
                  </a:lnTo>
                  <a:close/>
                </a:path>
                <a:path w="583564" h="583565">
                  <a:moveTo>
                    <a:pt x="389788" y="565554"/>
                  </a:moveTo>
                  <a:lnTo>
                    <a:pt x="291515" y="565554"/>
                  </a:lnTo>
                  <a:lnTo>
                    <a:pt x="345384" y="560286"/>
                  </a:lnTo>
                  <a:lnTo>
                    <a:pt x="396435" y="544815"/>
                  </a:lnTo>
                  <a:lnTo>
                    <a:pt x="443467" y="519644"/>
                  </a:lnTo>
                  <a:lnTo>
                    <a:pt x="485277" y="485277"/>
                  </a:lnTo>
                  <a:lnTo>
                    <a:pt x="519644" y="443467"/>
                  </a:lnTo>
                  <a:lnTo>
                    <a:pt x="544815" y="396435"/>
                  </a:lnTo>
                  <a:lnTo>
                    <a:pt x="560286" y="345385"/>
                  </a:lnTo>
                  <a:lnTo>
                    <a:pt x="565554" y="291516"/>
                  </a:lnTo>
                  <a:lnTo>
                    <a:pt x="560286" y="237646"/>
                  </a:lnTo>
                  <a:lnTo>
                    <a:pt x="544815" y="186595"/>
                  </a:lnTo>
                  <a:lnTo>
                    <a:pt x="519644" y="139564"/>
                  </a:lnTo>
                  <a:lnTo>
                    <a:pt x="485277" y="97754"/>
                  </a:lnTo>
                  <a:lnTo>
                    <a:pt x="443467" y="63386"/>
                  </a:lnTo>
                  <a:lnTo>
                    <a:pt x="396435" y="38216"/>
                  </a:lnTo>
                  <a:lnTo>
                    <a:pt x="345384" y="22745"/>
                  </a:lnTo>
                  <a:lnTo>
                    <a:pt x="291515" y="17476"/>
                  </a:lnTo>
                  <a:lnTo>
                    <a:pt x="389788" y="17476"/>
                  </a:lnTo>
                  <a:lnTo>
                    <a:pt x="462545" y="55359"/>
                  </a:lnTo>
                  <a:lnTo>
                    <a:pt x="497627" y="85404"/>
                  </a:lnTo>
                  <a:lnTo>
                    <a:pt x="527661" y="120530"/>
                  </a:lnTo>
                  <a:lnTo>
                    <a:pt x="551487" y="159347"/>
                  </a:lnTo>
                  <a:lnTo>
                    <a:pt x="568835" y="201213"/>
                  </a:lnTo>
                  <a:lnTo>
                    <a:pt x="579438" y="245483"/>
                  </a:lnTo>
                  <a:lnTo>
                    <a:pt x="583031" y="291515"/>
                  </a:lnTo>
                  <a:lnTo>
                    <a:pt x="579440" y="337559"/>
                  </a:lnTo>
                  <a:lnTo>
                    <a:pt x="568841" y="381851"/>
                  </a:lnTo>
                  <a:lnTo>
                    <a:pt x="551497" y="423733"/>
                  </a:lnTo>
                  <a:lnTo>
                    <a:pt x="527672" y="462545"/>
                  </a:lnTo>
                  <a:lnTo>
                    <a:pt x="497627" y="497627"/>
                  </a:lnTo>
                  <a:lnTo>
                    <a:pt x="462545" y="527672"/>
                  </a:lnTo>
                  <a:lnTo>
                    <a:pt x="423734" y="551497"/>
                  </a:lnTo>
                  <a:lnTo>
                    <a:pt x="389788" y="56555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21437" y="820889"/>
              <a:ext cx="148424" cy="180278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1655445" y="1008087"/>
              <a:ext cx="280670" cy="181610"/>
            </a:xfrm>
            <a:custGeom>
              <a:avLst/>
              <a:gdLst/>
              <a:ahLst/>
              <a:cxnLst/>
              <a:rect l="l" t="t" r="r" b="b"/>
              <a:pathLst>
                <a:path w="280669" h="181609">
                  <a:moveTo>
                    <a:pt x="25" y="130721"/>
                  </a:moveTo>
                  <a:lnTo>
                    <a:pt x="12" y="127685"/>
                  </a:lnTo>
                  <a:lnTo>
                    <a:pt x="0" y="129857"/>
                  </a:lnTo>
                  <a:lnTo>
                    <a:pt x="25" y="130721"/>
                  </a:lnTo>
                  <a:close/>
                </a:path>
                <a:path w="280669" h="181609">
                  <a:moveTo>
                    <a:pt x="280365" y="133096"/>
                  </a:moveTo>
                  <a:lnTo>
                    <a:pt x="280339" y="133591"/>
                  </a:lnTo>
                  <a:lnTo>
                    <a:pt x="280301" y="132626"/>
                  </a:lnTo>
                  <a:lnTo>
                    <a:pt x="280212" y="127076"/>
                  </a:lnTo>
                  <a:lnTo>
                    <a:pt x="276288" y="72847"/>
                  </a:lnTo>
                  <a:lnTo>
                    <a:pt x="262509" y="36893"/>
                  </a:lnTo>
                  <a:lnTo>
                    <a:pt x="232740" y="14274"/>
                  </a:lnTo>
                  <a:lnTo>
                    <a:pt x="180835" y="0"/>
                  </a:lnTo>
                  <a:lnTo>
                    <a:pt x="178485" y="2438"/>
                  </a:lnTo>
                  <a:lnTo>
                    <a:pt x="171183" y="7785"/>
                  </a:lnTo>
                  <a:lnTo>
                    <a:pt x="158546" y="13119"/>
                  </a:lnTo>
                  <a:lnTo>
                    <a:pt x="140208" y="15557"/>
                  </a:lnTo>
                  <a:lnTo>
                    <a:pt x="121856" y="13119"/>
                  </a:lnTo>
                  <a:lnTo>
                    <a:pt x="109220" y="7785"/>
                  </a:lnTo>
                  <a:lnTo>
                    <a:pt x="101917" y="2438"/>
                  </a:lnTo>
                  <a:lnTo>
                    <a:pt x="99568" y="0"/>
                  </a:lnTo>
                  <a:lnTo>
                    <a:pt x="48107" y="14071"/>
                  </a:lnTo>
                  <a:lnTo>
                    <a:pt x="18351" y="36271"/>
                  </a:lnTo>
                  <a:lnTo>
                    <a:pt x="4381" y="71399"/>
                  </a:lnTo>
                  <a:lnTo>
                    <a:pt x="241" y="124256"/>
                  </a:lnTo>
                  <a:lnTo>
                    <a:pt x="114" y="131152"/>
                  </a:lnTo>
                  <a:lnTo>
                    <a:pt x="50" y="131521"/>
                  </a:lnTo>
                  <a:lnTo>
                    <a:pt x="38" y="130721"/>
                  </a:lnTo>
                  <a:lnTo>
                    <a:pt x="38" y="139827"/>
                  </a:lnTo>
                  <a:lnTo>
                    <a:pt x="5130" y="146329"/>
                  </a:lnTo>
                  <a:lnTo>
                    <a:pt x="25298" y="160629"/>
                  </a:lnTo>
                  <a:lnTo>
                    <a:pt x="67881" y="174929"/>
                  </a:lnTo>
                  <a:lnTo>
                    <a:pt x="140208" y="181432"/>
                  </a:lnTo>
                  <a:lnTo>
                    <a:pt x="212534" y="174929"/>
                  </a:lnTo>
                  <a:lnTo>
                    <a:pt x="255104" y="160629"/>
                  </a:lnTo>
                  <a:lnTo>
                    <a:pt x="275272" y="146329"/>
                  </a:lnTo>
                  <a:lnTo>
                    <a:pt x="280365" y="139827"/>
                  </a:lnTo>
                  <a:lnTo>
                    <a:pt x="280365" y="133096"/>
                  </a:lnTo>
                  <a:close/>
                </a:path>
                <a:path w="280669" h="181609">
                  <a:moveTo>
                    <a:pt x="280403" y="132257"/>
                  </a:moveTo>
                  <a:lnTo>
                    <a:pt x="280365" y="127317"/>
                  </a:lnTo>
                  <a:lnTo>
                    <a:pt x="280352" y="133083"/>
                  </a:lnTo>
                  <a:lnTo>
                    <a:pt x="280403" y="13225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631096" y="838098"/>
              <a:ext cx="450850" cy="0"/>
            </a:xfrm>
            <a:custGeom>
              <a:avLst/>
              <a:gdLst/>
              <a:ahLst/>
              <a:cxnLst/>
              <a:rect l="l" t="t" r="r" b="b"/>
              <a:pathLst>
                <a:path w="450850" h="0">
                  <a:moveTo>
                    <a:pt x="0" y="0"/>
                  </a:moveTo>
                  <a:lnTo>
                    <a:pt x="450524" y="0"/>
                  </a:lnTo>
                </a:path>
              </a:pathLst>
            </a:custGeom>
            <a:ln w="6398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631096" y="1005205"/>
              <a:ext cx="450850" cy="0"/>
            </a:xfrm>
            <a:custGeom>
              <a:avLst/>
              <a:gdLst/>
              <a:ahLst/>
              <a:cxnLst/>
              <a:rect l="l" t="t" r="r" b="b"/>
              <a:pathLst>
                <a:path w="450850" h="0">
                  <a:moveTo>
                    <a:pt x="0" y="0"/>
                  </a:moveTo>
                  <a:lnTo>
                    <a:pt x="450524" y="0"/>
                  </a:lnTo>
                </a:path>
              </a:pathLst>
            </a:custGeom>
            <a:ln w="6398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631096" y="1172311"/>
              <a:ext cx="450850" cy="0"/>
            </a:xfrm>
            <a:custGeom>
              <a:avLst/>
              <a:gdLst/>
              <a:ahLst/>
              <a:cxnLst/>
              <a:rect l="l" t="t" r="r" b="b"/>
              <a:pathLst>
                <a:path w="450850" h="0">
                  <a:moveTo>
                    <a:pt x="0" y="0"/>
                  </a:moveTo>
                  <a:lnTo>
                    <a:pt x="450524" y="0"/>
                  </a:lnTo>
                </a:path>
              </a:pathLst>
            </a:custGeom>
            <a:ln w="63988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9316060" y="830820"/>
              <a:ext cx="3753485" cy="405130"/>
            </a:xfrm>
            <a:custGeom>
              <a:avLst/>
              <a:gdLst/>
              <a:ahLst/>
              <a:cxnLst/>
              <a:rect l="l" t="t" r="r" b="b"/>
              <a:pathLst>
                <a:path w="3753484" h="405130">
                  <a:moveTo>
                    <a:pt x="3753320" y="8890"/>
                  </a:moveTo>
                  <a:lnTo>
                    <a:pt x="3741496" y="8890"/>
                  </a:lnTo>
                  <a:lnTo>
                    <a:pt x="3741496" y="0"/>
                  </a:lnTo>
                  <a:lnTo>
                    <a:pt x="0" y="0"/>
                  </a:lnTo>
                  <a:lnTo>
                    <a:pt x="0" y="392544"/>
                  </a:lnTo>
                  <a:lnTo>
                    <a:pt x="9245" y="392544"/>
                  </a:lnTo>
                  <a:lnTo>
                    <a:pt x="9245" y="401320"/>
                  </a:lnTo>
                  <a:lnTo>
                    <a:pt x="9245" y="405130"/>
                  </a:lnTo>
                  <a:lnTo>
                    <a:pt x="3753320" y="405130"/>
                  </a:lnTo>
                  <a:lnTo>
                    <a:pt x="3753320" y="401789"/>
                  </a:lnTo>
                  <a:lnTo>
                    <a:pt x="3753320" y="401320"/>
                  </a:lnTo>
                  <a:lnTo>
                    <a:pt x="3753320" y="12700"/>
                  </a:lnTo>
                  <a:lnTo>
                    <a:pt x="3753320" y="12547"/>
                  </a:lnTo>
                  <a:lnTo>
                    <a:pt x="3753320" y="8890"/>
                  </a:lnTo>
                  <a:close/>
                </a:path>
              </a:pathLst>
            </a:custGeom>
            <a:solidFill>
              <a:srgbClr val="FFFFFF">
                <a:alpha val="28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9496123" y="883241"/>
              <a:ext cx="298450" cy="299085"/>
            </a:xfrm>
            <a:custGeom>
              <a:avLst/>
              <a:gdLst/>
              <a:ahLst/>
              <a:cxnLst/>
              <a:rect l="l" t="t" r="r" b="b"/>
              <a:pathLst>
                <a:path w="298450" h="299084">
                  <a:moveTo>
                    <a:pt x="121402" y="242804"/>
                  </a:moveTo>
                  <a:lnTo>
                    <a:pt x="74165" y="233257"/>
                  </a:lnTo>
                  <a:lnTo>
                    <a:pt x="35574" y="207229"/>
                  </a:lnTo>
                  <a:lnTo>
                    <a:pt x="9546" y="168638"/>
                  </a:lnTo>
                  <a:lnTo>
                    <a:pt x="0" y="121402"/>
                  </a:lnTo>
                  <a:lnTo>
                    <a:pt x="9546" y="74165"/>
                  </a:lnTo>
                  <a:lnTo>
                    <a:pt x="35574" y="35574"/>
                  </a:lnTo>
                  <a:lnTo>
                    <a:pt x="74165" y="9546"/>
                  </a:lnTo>
                  <a:lnTo>
                    <a:pt x="121402" y="0"/>
                  </a:lnTo>
                  <a:lnTo>
                    <a:pt x="168638" y="9546"/>
                  </a:lnTo>
                  <a:lnTo>
                    <a:pt x="207229" y="35574"/>
                  </a:lnTo>
                  <a:lnTo>
                    <a:pt x="208402" y="37313"/>
                  </a:lnTo>
                  <a:lnTo>
                    <a:pt x="121402" y="37313"/>
                  </a:lnTo>
                  <a:lnTo>
                    <a:pt x="88684" y="43926"/>
                  </a:lnTo>
                  <a:lnTo>
                    <a:pt x="61954" y="61954"/>
                  </a:lnTo>
                  <a:lnTo>
                    <a:pt x="43926" y="88684"/>
                  </a:lnTo>
                  <a:lnTo>
                    <a:pt x="37313" y="121402"/>
                  </a:lnTo>
                  <a:lnTo>
                    <a:pt x="43926" y="154120"/>
                  </a:lnTo>
                  <a:lnTo>
                    <a:pt x="61954" y="180851"/>
                  </a:lnTo>
                  <a:lnTo>
                    <a:pt x="88684" y="198880"/>
                  </a:lnTo>
                  <a:lnTo>
                    <a:pt x="121402" y="205492"/>
                  </a:lnTo>
                  <a:lnTo>
                    <a:pt x="231585" y="205492"/>
                  </a:lnTo>
                  <a:lnTo>
                    <a:pt x="245632" y="219534"/>
                  </a:lnTo>
                  <a:lnTo>
                    <a:pt x="192854" y="219534"/>
                  </a:lnTo>
                  <a:lnTo>
                    <a:pt x="176985" y="229343"/>
                  </a:lnTo>
                  <a:lnTo>
                    <a:pt x="159621" y="236656"/>
                  </a:lnTo>
                  <a:lnTo>
                    <a:pt x="141011" y="241226"/>
                  </a:lnTo>
                  <a:lnTo>
                    <a:pt x="121402" y="242804"/>
                  </a:lnTo>
                  <a:close/>
                </a:path>
                <a:path w="298450" h="299084">
                  <a:moveTo>
                    <a:pt x="231585" y="205492"/>
                  </a:moveTo>
                  <a:lnTo>
                    <a:pt x="121402" y="205492"/>
                  </a:lnTo>
                  <a:lnTo>
                    <a:pt x="154120" y="198880"/>
                  </a:lnTo>
                  <a:lnTo>
                    <a:pt x="180851" y="180851"/>
                  </a:lnTo>
                  <a:lnTo>
                    <a:pt x="198880" y="154120"/>
                  </a:lnTo>
                  <a:lnTo>
                    <a:pt x="205492" y="121402"/>
                  </a:lnTo>
                  <a:lnTo>
                    <a:pt x="198880" y="88684"/>
                  </a:lnTo>
                  <a:lnTo>
                    <a:pt x="180851" y="61954"/>
                  </a:lnTo>
                  <a:lnTo>
                    <a:pt x="154120" y="43926"/>
                  </a:lnTo>
                  <a:lnTo>
                    <a:pt x="121402" y="37313"/>
                  </a:lnTo>
                  <a:lnTo>
                    <a:pt x="208402" y="37313"/>
                  </a:lnTo>
                  <a:lnTo>
                    <a:pt x="233257" y="74165"/>
                  </a:lnTo>
                  <a:lnTo>
                    <a:pt x="242804" y="121402"/>
                  </a:lnTo>
                  <a:lnTo>
                    <a:pt x="241207" y="141122"/>
                  </a:lnTo>
                  <a:lnTo>
                    <a:pt x="236587" y="159829"/>
                  </a:lnTo>
                  <a:lnTo>
                    <a:pt x="229195" y="177271"/>
                  </a:lnTo>
                  <a:lnTo>
                    <a:pt x="219283" y="193195"/>
                  </a:lnTo>
                  <a:lnTo>
                    <a:pt x="231585" y="205492"/>
                  </a:lnTo>
                  <a:close/>
                </a:path>
                <a:path w="298450" h="299084">
                  <a:moveTo>
                    <a:pt x="279579" y="298499"/>
                  </a:moveTo>
                  <a:lnTo>
                    <a:pt x="272553" y="297133"/>
                  </a:lnTo>
                  <a:lnTo>
                    <a:pt x="266383" y="293037"/>
                  </a:lnTo>
                  <a:lnTo>
                    <a:pt x="192854" y="219534"/>
                  </a:lnTo>
                  <a:lnTo>
                    <a:pt x="245632" y="219534"/>
                  </a:lnTo>
                  <a:lnTo>
                    <a:pt x="292767" y="266651"/>
                  </a:lnTo>
                  <a:lnTo>
                    <a:pt x="296862" y="272821"/>
                  </a:lnTo>
                  <a:lnTo>
                    <a:pt x="298228" y="279843"/>
                  </a:lnTo>
                  <a:lnTo>
                    <a:pt x="296865" y="286866"/>
                  </a:lnTo>
                  <a:lnTo>
                    <a:pt x="292764" y="293042"/>
                  </a:lnTo>
                  <a:lnTo>
                    <a:pt x="286588" y="297136"/>
                  </a:lnTo>
                  <a:lnTo>
                    <a:pt x="279579" y="298499"/>
                  </a:lnTo>
                  <a:close/>
                </a:path>
              </a:pathLst>
            </a:custGeom>
            <a:solidFill>
              <a:srgbClr val="FFFFFF">
                <a:alpha val="63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2" name="object 12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326174" y="1709406"/>
              <a:ext cx="3600820" cy="5203447"/>
            </a:xfrm>
            <a:prstGeom prst="rect">
              <a:avLst/>
            </a:prstGeom>
          </p:spPr>
        </p:pic>
        <p:pic>
          <p:nvPicPr>
            <p:cNvPr id="13" name="object 13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573646" y="1729738"/>
              <a:ext cx="3525197" cy="5284887"/>
            </a:xfrm>
            <a:prstGeom prst="rect">
              <a:avLst/>
            </a:prstGeom>
          </p:spPr>
        </p:pic>
      </p:grpSp>
      <p:sp>
        <p:nvSpPr>
          <p:cNvPr id="14" name="object 14" descr=""/>
          <p:cNvSpPr txBox="1"/>
          <p:nvPr/>
        </p:nvSpPr>
        <p:spPr>
          <a:xfrm>
            <a:off x="3386795" y="825145"/>
            <a:ext cx="1188720" cy="3390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50" spc="220">
                <a:solidFill>
                  <a:srgbClr val="FFFFFF"/>
                </a:solidFill>
                <a:latin typeface="Calibri"/>
                <a:cs typeface="Calibri"/>
              </a:rPr>
              <a:t>Features</a:t>
            </a:r>
            <a:endParaRPr sz="2050">
              <a:latin typeface="Calibri"/>
              <a:cs typeface="Calibri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2291706" y="825145"/>
            <a:ext cx="838200" cy="3390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50" spc="315">
                <a:solidFill>
                  <a:srgbClr val="FFFFFF"/>
                </a:solidFill>
                <a:latin typeface="Calibri"/>
                <a:cs typeface="Calibri"/>
              </a:rPr>
              <a:t>Home</a:t>
            </a:r>
            <a:endParaRPr sz="2050">
              <a:latin typeface="Calibri"/>
              <a:cs typeface="Calibri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4868472" y="825145"/>
            <a:ext cx="981710" cy="3390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50" spc="204">
                <a:solidFill>
                  <a:srgbClr val="FFFFFF"/>
                </a:solidFill>
                <a:latin typeface="Calibri"/>
                <a:cs typeface="Calibri"/>
              </a:rPr>
              <a:t>Service</a:t>
            </a:r>
            <a:endParaRPr sz="2050">
              <a:latin typeface="Calibri"/>
              <a:cs typeface="Calibri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6088903" y="825145"/>
            <a:ext cx="1251585" cy="3390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50" spc="260">
                <a:solidFill>
                  <a:srgbClr val="FFFFFF"/>
                </a:solidFill>
                <a:latin typeface="Calibri"/>
                <a:cs typeface="Calibri"/>
              </a:rPr>
              <a:t>About</a:t>
            </a:r>
            <a:r>
              <a:rPr dirty="0" sz="2050" spc="9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050" spc="235">
                <a:solidFill>
                  <a:srgbClr val="FFFFFF"/>
                </a:solidFill>
                <a:latin typeface="Calibri"/>
                <a:cs typeface="Calibri"/>
              </a:rPr>
              <a:t>Us</a:t>
            </a:r>
            <a:endParaRPr sz="2050">
              <a:latin typeface="Calibri"/>
              <a:cs typeface="Calibri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7558897" y="825145"/>
            <a:ext cx="1078230" cy="3390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50" spc="240">
                <a:solidFill>
                  <a:srgbClr val="FFFFFF"/>
                </a:solidFill>
                <a:latin typeface="Calibri"/>
                <a:cs typeface="Calibri"/>
              </a:rPr>
              <a:t>Contact</a:t>
            </a:r>
            <a:endParaRPr sz="2050">
              <a:latin typeface="Calibri"/>
              <a:cs typeface="Calibri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title"/>
          </p:nvPr>
        </p:nvSpPr>
        <p:spPr>
          <a:xfrm>
            <a:off x="9316063" y="830820"/>
            <a:ext cx="3753485" cy="405130"/>
          </a:xfrm>
          <a:prstGeom prst="rect"/>
        </p:spPr>
        <p:txBody>
          <a:bodyPr wrap="square" lIns="0" tIns="7620" rIns="0" bIns="0" rtlCol="0" vert="horz">
            <a:spAutoFit/>
          </a:bodyPr>
          <a:lstStyle/>
          <a:p>
            <a:pPr marL="770890">
              <a:lnSpc>
                <a:spcPct val="100000"/>
              </a:lnSpc>
              <a:spcBef>
                <a:spcPts val="60"/>
              </a:spcBef>
            </a:pPr>
            <a:r>
              <a:rPr dirty="0" sz="2050" spc="229">
                <a:latin typeface="Calibri"/>
                <a:cs typeface="Calibri"/>
              </a:rPr>
              <a:t>Search</a:t>
            </a:r>
            <a:endParaRPr sz="2050">
              <a:latin typeface="Calibri"/>
              <a:cs typeface="Calibri"/>
            </a:endParaRPr>
          </a:p>
        </p:txBody>
      </p:sp>
      <p:sp>
        <p:nvSpPr>
          <p:cNvPr id="20" name="object 20" descr=""/>
          <p:cNvSpPr txBox="1"/>
          <p:nvPr/>
        </p:nvSpPr>
        <p:spPr>
          <a:xfrm>
            <a:off x="-61631" y="2487389"/>
            <a:ext cx="10157460" cy="244538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065">
              <a:lnSpc>
                <a:spcPts val="9530"/>
              </a:lnSpc>
              <a:spcBef>
                <a:spcPts val="95"/>
              </a:spcBef>
            </a:pPr>
            <a:r>
              <a:rPr dirty="0" sz="8150" spc="835" i="1">
                <a:solidFill>
                  <a:srgbClr val="EBD5F5"/>
                </a:solidFill>
                <a:latin typeface="Verdana"/>
                <a:cs typeface="Verdana"/>
              </a:rPr>
              <a:t>Vírus</a:t>
            </a:r>
            <a:r>
              <a:rPr dirty="0" sz="8150" spc="-790" i="1">
                <a:solidFill>
                  <a:srgbClr val="EBD5F5"/>
                </a:solidFill>
                <a:latin typeface="Verdana"/>
                <a:cs typeface="Verdana"/>
              </a:rPr>
              <a:t> </a:t>
            </a:r>
            <a:r>
              <a:rPr dirty="0" sz="8150" spc="65" i="1">
                <a:solidFill>
                  <a:srgbClr val="EBD5F5"/>
                </a:solidFill>
                <a:latin typeface="Verdana"/>
                <a:cs typeface="Verdana"/>
              </a:rPr>
              <a:t>de</a:t>
            </a:r>
            <a:endParaRPr sz="8150">
              <a:latin typeface="Verdana"/>
              <a:cs typeface="Verdana"/>
            </a:endParaRPr>
          </a:p>
          <a:p>
            <a:pPr marL="3065780">
              <a:lnSpc>
                <a:spcPts val="9530"/>
              </a:lnSpc>
            </a:pPr>
            <a:r>
              <a:rPr dirty="0" sz="8150" spc="630" i="1">
                <a:solidFill>
                  <a:srgbClr val="EBD5F5"/>
                </a:solidFill>
                <a:latin typeface="Verdana"/>
                <a:cs typeface="Verdana"/>
              </a:rPr>
              <a:t>computador</a:t>
            </a:r>
            <a:endParaRPr sz="81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106565"/>
            <a:ext cx="2946390" cy="2945484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092235" y="6884128"/>
            <a:ext cx="3011862" cy="3167920"/>
          </a:xfrm>
          <a:prstGeom prst="rect">
            <a:avLst/>
          </a:prstGeom>
        </p:spPr>
      </p:pic>
      <p:grpSp>
        <p:nvGrpSpPr>
          <p:cNvPr id="4" name="object 4" descr=""/>
          <p:cNvGrpSpPr/>
          <p:nvPr/>
        </p:nvGrpSpPr>
        <p:grpSpPr>
          <a:xfrm>
            <a:off x="0" y="-110"/>
            <a:ext cx="20104100" cy="2496820"/>
            <a:chOff x="0" y="-110"/>
            <a:chExt cx="20104100" cy="2496820"/>
          </a:xfrm>
        </p:grpSpPr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1033"/>
              <a:ext cx="20104098" cy="2120354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093021" y="-110"/>
              <a:ext cx="2507906" cy="2496525"/>
            </a:xfrm>
            <a:prstGeom prst="rect">
              <a:avLst/>
            </a:prstGeom>
          </p:spPr>
        </p:pic>
      </p:grpSp>
      <p:sp>
        <p:nvSpPr>
          <p:cNvPr id="7" name="object 7" descr=""/>
          <p:cNvSpPr txBox="1"/>
          <p:nvPr/>
        </p:nvSpPr>
        <p:spPr>
          <a:xfrm>
            <a:off x="3083193" y="2008951"/>
            <a:ext cx="13871575" cy="5101590"/>
          </a:xfrm>
          <a:prstGeom prst="rect">
            <a:avLst/>
          </a:prstGeom>
        </p:spPr>
        <p:txBody>
          <a:bodyPr wrap="square" lIns="0" tIns="10541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830"/>
              </a:spcBef>
            </a:pPr>
            <a:r>
              <a:rPr dirty="0" sz="3550" spc="20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endParaRPr sz="3550">
              <a:latin typeface="Tahoma"/>
              <a:cs typeface="Tahoma"/>
            </a:endParaRPr>
          </a:p>
          <a:p>
            <a:pPr algn="ctr" marL="323215" marR="315595">
              <a:lnSpc>
                <a:spcPct val="117300"/>
              </a:lnSpc>
            </a:pPr>
            <a:r>
              <a:rPr dirty="0" sz="3550" spc="114">
                <a:solidFill>
                  <a:srgbClr val="FFFFFF"/>
                </a:solidFill>
                <a:latin typeface="Tahoma"/>
                <a:cs typeface="Tahoma"/>
              </a:rPr>
              <a:t>vírus</a:t>
            </a:r>
            <a:r>
              <a:rPr dirty="0" sz="35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30">
                <a:solidFill>
                  <a:srgbClr val="FFFFFF"/>
                </a:solidFill>
                <a:latin typeface="Tahoma"/>
                <a:cs typeface="Tahoma"/>
              </a:rPr>
              <a:t>é</a:t>
            </a:r>
            <a:r>
              <a:rPr dirty="0" sz="35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225">
                <a:solidFill>
                  <a:srgbClr val="FFFFFF"/>
                </a:solidFill>
                <a:latin typeface="Tahoma"/>
                <a:cs typeface="Tahoma"/>
              </a:rPr>
              <a:t>uma</a:t>
            </a:r>
            <a:r>
              <a:rPr dirty="0" sz="35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10">
                <a:solidFill>
                  <a:srgbClr val="FFFFFF"/>
                </a:solidFill>
                <a:latin typeface="Tahoma"/>
                <a:cs typeface="Tahoma"/>
              </a:rPr>
              <a:t>categoria</a:t>
            </a:r>
            <a:r>
              <a:rPr dirty="0" sz="35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70">
                <a:solidFill>
                  <a:srgbClr val="FFFFFF"/>
                </a:solidFill>
                <a:latin typeface="Tahoma"/>
                <a:cs typeface="Tahoma"/>
              </a:rPr>
              <a:t>de</a:t>
            </a:r>
            <a:r>
              <a:rPr dirty="0" sz="35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25">
                <a:solidFill>
                  <a:srgbClr val="FFFFFF"/>
                </a:solidFill>
                <a:latin typeface="Tahoma"/>
                <a:cs typeface="Tahoma"/>
              </a:rPr>
              <a:t>malware.</a:t>
            </a:r>
            <a:r>
              <a:rPr dirty="0" sz="35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75">
                <a:solidFill>
                  <a:srgbClr val="FFFFFF"/>
                </a:solidFill>
                <a:latin typeface="Tahoma"/>
                <a:cs typeface="Tahoma"/>
              </a:rPr>
              <a:t>Ele</a:t>
            </a:r>
            <a:r>
              <a:rPr dirty="0" sz="35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30">
                <a:solidFill>
                  <a:srgbClr val="FFFFFF"/>
                </a:solidFill>
                <a:latin typeface="Tahoma"/>
                <a:cs typeface="Tahoma"/>
              </a:rPr>
              <a:t>é</a:t>
            </a:r>
            <a:r>
              <a:rPr dirty="0" sz="35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270">
                <a:solidFill>
                  <a:srgbClr val="FFFFFF"/>
                </a:solidFill>
                <a:latin typeface="Tahoma"/>
                <a:cs typeface="Tahoma"/>
              </a:rPr>
              <a:t>um</a:t>
            </a:r>
            <a:r>
              <a:rPr dirty="0" sz="35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70">
                <a:solidFill>
                  <a:srgbClr val="FFFFFF"/>
                </a:solidFill>
                <a:latin typeface="Tahoma"/>
                <a:cs typeface="Tahoma"/>
              </a:rPr>
              <a:t>programa</a:t>
            </a:r>
            <a:r>
              <a:rPr dirty="0" sz="35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90">
                <a:solidFill>
                  <a:srgbClr val="FFFFFF"/>
                </a:solidFill>
                <a:latin typeface="Tahoma"/>
                <a:cs typeface="Tahoma"/>
              </a:rPr>
              <a:t>ruim</a:t>
            </a:r>
            <a:r>
              <a:rPr dirty="0" sz="35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50">
                <a:solidFill>
                  <a:srgbClr val="FFFFFF"/>
                </a:solidFill>
                <a:latin typeface="Tahoma"/>
                <a:cs typeface="Tahoma"/>
              </a:rPr>
              <a:t>ou </a:t>
            </a:r>
            <a:r>
              <a:rPr dirty="0" sz="3550" spc="270">
                <a:solidFill>
                  <a:srgbClr val="FFFFFF"/>
                </a:solidFill>
                <a:latin typeface="Tahoma"/>
                <a:cs typeface="Tahoma"/>
              </a:rPr>
              <a:t>um</a:t>
            </a:r>
            <a:r>
              <a:rPr dirty="0" sz="35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35">
                <a:solidFill>
                  <a:srgbClr val="FFFFFF"/>
                </a:solidFill>
                <a:latin typeface="Tahoma"/>
                <a:cs typeface="Tahoma"/>
              </a:rPr>
              <a:t>código</a:t>
            </a:r>
            <a:r>
              <a:rPr dirty="0" sz="35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30">
                <a:solidFill>
                  <a:srgbClr val="FFFFFF"/>
                </a:solidFill>
                <a:latin typeface="Tahoma"/>
                <a:cs typeface="Tahoma"/>
              </a:rPr>
              <a:t>malicioso</a:t>
            </a:r>
            <a:endParaRPr sz="3550">
              <a:latin typeface="Tahoma"/>
              <a:cs typeface="Tahoma"/>
            </a:endParaRPr>
          </a:p>
          <a:p>
            <a:pPr algn="ctr" marL="12700" marR="5080">
              <a:lnSpc>
                <a:spcPct val="117300"/>
              </a:lnSpc>
            </a:pPr>
            <a:r>
              <a:rPr dirty="0" sz="3550" spc="190">
                <a:solidFill>
                  <a:srgbClr val="FFFFFF"/>
                </a:solidFill>
                <a:latin typeface="Tahoma"/>
                <a:cs typeface="Tahoma"/>
              </a:rPr>
              <a:t>que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90">
                <a:solidFill>
                  <a:srgbClr val="FFFFFF"/>
                </a:solidFill>
                <a:latin typeface="Tahoma"/>
                <a:cs typeface="Tahoma"/>
              </a:rPr>
              <a:t>pode</a:t>
            </a:r>
            <a:r>
              <a:rPr dirty="0" sz="355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20">
                <a:solidFill>
                  <a:srgbClr val="FFFFFF"/>
                </a:solidFill>
                <a:latin typeface="Tahoma"/>
                <a:cs typeface="Tahoma"/>
              </a:rPr>
              <a:t>se</a:t>
            </a:r>
            <a:r>
              <a:rPr dirty="0" sz="355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20">
                <a:solidFill>
                  <a:srgbClr val="FFFFFF"/>
                </a:solidFill>
                <a:latin typeface="Tahoma"/>
                <a:cs typeface="Tahoma"/>
              </a:rPr>
              <a:t>infiltrar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240">
                <a:solidFill>
                  <a:srgbClr val="FFFFFF"/>
                </a:solidFill>
                <a:latin typeface="Tahoma"/>
                <a:cs typeface="Tahoma"/>
              </a:rPr>
              <a:t>em</a:t>
            </a:r>
            <a:r>
              <a:rPr dirty="0" sz="355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40">
                <a:solidFill>
                  <a:srgbClr val="FFFFFF"/>
                </a:solidFill>
                <a:latin typeface="Tahoma"/>
                <a:cs typeface="Tahoma"/>
              </a:rPr>
              <a:t>computadores,</a:t>
            </a:r>
            <a:r>
              <a:rPr dirty="0" sz="355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14">
                <a:solidFill>
                  <a:srgbClr val="FFFFFF"/>
                </a:solidFill>
                <a:latin typeface="Tahoma"/>
                <a:cs typeface="Tahoma"/>
              </a:rPr>
              <a:t>tablets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3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355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00">
                <a:solidFill>
                  <a:srgbClr val="FFFFFF"/>
                </a:solidFill>
                <a:latin typeface="Tahoma"/>
                <a:cs typeface="Tahoma"/>
              </a:rPr>
              <a:t>celulares.</a:t>
            </a:r>
            <a:r>
              <a:rPr dirty="0" sz="355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20">
                <a:solidFill>
                  <a:srgbClr val="FFFFFF"/>
                </a:solidFill>
                <a:latin typeface="Tahoma"/>
                <a:cs typeface="Tahoma"/>
              </a:rPr>
              <a:t>Assim </a:t>
            </a:r>
            <a:r>
              <a:rPr dirty="0" sz="3550" spc="210">
                <a:solidFill>
                  <a:srgbClr val="FFFFFF"/>
                </a:solidFill>
                <a:latin typeface="Tahoma"/>
                <a:cs typeface="Tahoma"/>
              </a:rPr>
              <a:t>como</a:t>
            </a:r>
            <a:r>
              <a:rPr dirty="0" sz="35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200">
                <a:solidFill>
                  <a:srgbClr val="FFFFFF"/>
                </a:solidFill>
                <a:latin typeface="Tahoma"/>
                <a:cs typeface="Tahoma"/>
              </a:rPr>
              <a:t>uma</a:t>
            </a:r>
            <a:endParaRPr sz="3550">
              <a:latin typeface="Tahoma"/>
              <a:cs typeface="Tahoma"/>
            </a:endParaRPr>
          </a:p>
          <a:p>
            <a:pPr algn="ctr" marL="30480" marR="22860">
              <a:lnSpc>
                <a:spcPct val="117300"/>
              </a:lnSpc>
            </a:pPr>
            <a:r>
              <a:rPr dirty="0" sz="3550" spc="165">
                <a:solidFill>
                  <a:srgbClr val="FFFFFF"/>
                </a:solidFill>
                <a:latin typeface="Tahoma"/>
                <a:cs typeface="Tahoma"/>
              </a:rPr>
              <a:t>doença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90">
                <a:solidFill>
                  <a:srgbClr val="FFFFFF"/>
                </a:solidFill>
                <a:latin typeface="Tahoma"/>
                <a:cs typeface="Tahoma"/>
              </a:rPr>
              <a:t>que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50">
                <a:solidFill>
                  <a:srgbClr val="FFFFFF"/>
                </a:solidFill>
                <a:latin typeface="Tahoma"/>
                <a:cs typeface="Tahoma"/>
              </a:rPr>
              <a:t>encontra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270">
                <a:solidFill>
                  <a:srgbClr val="FFFFFF"/>
                </a:solidFill>
                <a:latin typeface="Tahoma"/>
                <a:cs typeface="Tahoma"/>
              </a:rPr>
              <a:t>um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45">
                <a:solidFill>
                  <a:srgbClr val="FFFFFF"/>
                </a:solidFill>
                <a:latin typeface="Tahoma"/>
                <a:cs typeface="Tahoma"/>
              </a:rPr>
              <a:t>hospedeiro,</a:t>
            </a:r>
            <a:r>
              <a:rPr dirty="0" sz="355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229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14">
                <a:solidFill>
                  <a:srgbClr val="FFFFFF"/>
                </a:solidFill>
                <a:latin typeface="Tahoma"/>
                <a:cs typeface="Tahoma"/>
              </a:rPr>
              <a:t>vírus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90">
                <a:solidFill>
                  <a:srgbClr val="FFFFFF"/>
                </a:solidFill>
                <a:latin typeface="Tahoma"/>
                <a:cs typeface="Tahoma"/>
              </a:rPr>
              <a:t>não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90">
                <a:solidFill>
                  <a:srgbClr val="FFFFFF"/>
                </a:solidFill>
                <a:latin typeface="Tahoma"/>
                <a:cs typeface="Tahoma"/>
              </a:rPr>
              <a:t>leva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20">
                <a:solidFill>
                  <a:srgbClr val="FFFFFF"/>
                </a:solidFill>
                <a:latin typeface="Tahoma"/>
                <a:cs typeface="Tahoma"/>
              </a:rPr>
              <a:t>esse</a:t>
            </a:r>
            <a:r>
              <a:rPr dirty="0" sz="3550" spc="-1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75">
                <a:solidFill>
                  <a:srgbClr val="FFFFFF"/>
                </a:solidFill>
                <a:latin typeface="Tahoma"/>
                <a:cs typeface="Tahoma"/>
              </a:rPr>
              <a:t>nome </a:t>
            </a:r>
            <a:r>
              <a:rPr dirty="0" sz="3550" spc="204">
                <a:solidFill>
                  <a:srgbClr val="FFFFFF"/>
                </a:solidFill>
                <a:latin typeface="Tahoma"/>
                <a:cs typeface="Tahoma"/>
              </a:rPr>
              <a:t>por</a:t>
            </a:r>
            <a:r>
              <a:rPr dirty="0" sz="35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65">
                <a:solidFill>
                  <a:srgbClr val="FFFFFF"/>
                </a:solidFill>
                <a:latin typeface="Tahoma"/>
                <a:cs typeface="Tahoma"/>
              </a:rPr>
              <a:t>acaso,</a:t>
            </a:r>
            <a:r>
              <a:rPr dirty="0" sz="3550" spc="-17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35">
                <a:solidFill>
                  <a:srgbClr val="FFFFFF"/>
                </a:solidFill>
                <a:latin typeface="Tahoma"/>
                <a:cs typeface="Tahoma"/>
              </a:rPr>
              <a:t>pois</a:t>
            </a:r>
            <a:endParaRPr sz="355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730"/>
              </a:spcBef>
            </a:pPr>
            <a:r>
              <a:rPr dirty="0" sz="3550" spc="125">
                <a:solidFill>
                  <a:srgbClr val="FFFFFF"/>
                </a:solidFill>
                <a:latin typeface="Tahoma"/>
                <a:cs typeface="Tahoma"/>
              </a:rPr>
              <a:t>consegue</a:t>
            </a:r>
            <a:r>
              <a:rPr dirty="0" sz="35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20">
                <a:solidFill>
                  <a:srgbClr val="FFFFFF"/>
                </a:solidFill>
                <a:latin typeface="Tahoma"/>
                <a:cs typeface="Tahoma"/>
              </a:rPr>
              <a:t>se</a:t>
            </a:r>
            <a:r>
              <a:rPr dirty="0" sz="35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45">
                <a:solidFill>
                  <a:srgbClr val="FFFFFF"/>
                </a:solidFill>
                <a:latin typeface="Tahoma"/>
                <a:cs typeface="Tahoma"/>
              </a:rPr>
              <a:t>multiplicar</a:t>
            </a:r>
            <a:r>
              <a:rPr dirty="0" sz="35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70">
                <a:solidFill>
                  <a:srgbClr val="FFFFFF"/>
                </a:solidFill>
                <a:latin typeface="Tahoma"/>
                <a:cs typeface="Tahoma"/>
              </a:rPr>
              <a:t>ao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55">
                <a:solidFill>
                  <a:srgbClr val="FFFFFF"/>
                </a:solidFill>
                <a:latin typeface="Tahoma"/>
                <a:cs typeface="Tahoma"/>
              </a:rPr>
              <a:t>entrar</a:t>
            </a:r>
            <a:r>
              <a:rPr dirty="0" sz="35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240">
                <a:solidFill>
                  <a:srgbClr val="FFFFFF"/>
                </a:solidFill>
                <a:latin typeface="Tahoma"/>
                <a:cs typeface="Tahoma"/>
              </a:rPr>
              <a:t>em</a:t>
            </a:r>
            <a:r>
              <a:rPr dirty="0" sz="3550" spc="-17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270">
                <a:solidFill>
                  <a:srgbClr val="FFFFFF"/>
                </a:solidFill>
                <a:latin typeface="Tahoma"/>
                <a:cs typeface="Tahoma"/>
              </a:rPr>
              <a:t>um</a:t>
            </a:r>
            <a:r>
              <a:rPr dirty="0" sz="3550" spc="-165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550" spc="105">
                <a:solidFill>
                  <a:srgbClr val="FFFFFF"/>
                </a:solidFill>
                <a:latin typeface="Tahoma"/>
                <a:cs typeface="Tahoma"/>
              </a:rPr>
              <a:t>dispositivo.</a:t>
            </a:r>
            <a:endParaRPr sz="3550">
              <a:latin typeface="Tahoma"/>
              <a:cs typeface="Tahoma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66702" rIns="0" bIns="0" rtlCol="0" vert="horz">
            <a:spAutoFit/>
          </a:bodyPr>
          <a:lstStyle/>
          <a:p>
            <a:pPr marL="3357245">
              <a:lnSpc>
                <a:spcPct val="100000"/>
              </a:lnSpc>
              <a:spcBef>
                <a:spcPts val="105"/>
              </a:spcBef>
            </a:pPr>
            <a:r>
              <a:rPr dirty="0" sz="8850" spc="780">
                <a:latin typeface="Georgia"/>
                <a:cs typeface="Georgia"/>
              </a:rPr>
              <a:t>Definição</a:t>
            </a:r>
            <a:endParaRPr sz="8850">
              <a:latin typeface="Georgia"/>
              <a:cs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27"/>
            <a:ext cx="20104098" cy="2050548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794237" y="8632330"/>
            <a:ext cx="6308708" cy="1419386"/>
          </a:xfrm>
          <a:prstGeom prst="rect">
            <a:avLst/>
          </a:prstGeom>
        </p:spPr>
      </p:pic>
      <p:grpSp>
        <p:nvGrpSpPr>
          <p:cNvPr id="4" name="object 4" descr=""/>
          <p:cNvGrpSpPr/>
          <p:nvPr/>
        </p:nvGrpSpPr>
        <p:grpSpPr>
          <a:xfrm>
            <a:off x="0" y="2050799"/>
            <a:ext cx="7684770" cy="8001634"/>
            <a:chOff x="0" y="2050799"/>
            <a:chExt cx="7684770" cy="8001634"/>
          </a:xfrm>
        </p:grpSpPr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2050850"/>
              <a:ext cx="7684311" cy="8001199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2050799"/>
              <a:ext cx="7684465" cy="5334333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630383" y="299797"/>
            <a:ext cx="16843375" cy="137541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8850" spc="-620"/>
              <a:t>Como</a:t>
            </a:r>
            <a:r>
              <a:rPr dirty="0" sz="8850" spc="-650"/>
              <a:t> </a:t>
            </a:r>
            <a:r>
              <a:rPr dirty="0" sz="8850" spc="-400"/>
              <a:t>surgiu</a:t>
            </a:r>
            <a:r>
              <a:rPr dirty="0" sz="8850" spc="-645"/>
              <a:t> </a:t>
            </a:r>
            <a:r>
              <a:rPr dirty="0" sz="8850" spc="-475"/>
              <a:t>o</a:t>
            </a:r>
            <a:r>
              <a:rPr dirty="0" sz="8850" spc="-650"/>
              <a:t> </a:t>
            </a:r>
            <a:r>
              <a:rPr dirty="0" sz="8850" spc="-254"/>
              <a:t>primeiro</a:t>
            </a:r>
            <a:r>
              <a:rPr dirty="0" sz="8850" spc="-645"/>
              <a:t> </a:t>
            </a:r>
            <a:r>
              <a:rPr dirty="0" sz="8850" spc="-495"/>
              <a:t>vírus?</a:t>
            </a:r>
            <a:endParaRPr sz="8850"/>
          </a:p>
        </p:txBody>
      </p:sp>
      <p:sp>
        <p:nvSpPr>
          <p:cNvPr id="8" name="object 8" descr=""/>
          <p:cNvSpPr txBox="1"/>
          <p:nvPr/>
        </p:nvSpPr>
        <p:spPr>
          <a:xfrm>
            <a:off x="8756559" y="2288850"/>
            <a:ext cx="10043160" cy="6203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065" marR="5080">
              <a:lnSpc>
                <a:spcPct val="116500"/>
              </a:lnSpc>
              <a:spcBef>
                <a:spcPts val="100"/>
              </a:spcBef>
            </a:pPr>
            <a:r>
              <a:rPr dirty="0" sz="2900" spc="50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5">
                <a:solidFill>
                  <a:srgbClr val="FFFFFF"/>
                </a:solidFill>
                <a:latin typeface="Calibri"/>
                <a:cs typeface="Calibri"/>
              </a:rPr>
              <a:t>programa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75">
                <a:solidFill>
                  <a:srgbClr val="FFFFFF"/>
                </a:solidFill>
                <a:latin typeface="Calibri"/>
                <a:cs typeface="Calibri"/>
              </a:rPr>
              <a:t>Creeper,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30">
                <a:solidFill>
                  <a:srgbClr val="FFFFFF"/>
                </a:solidFill>
                <a:latin typeface="Calibri"/>
                <a:cs typeface="Calibri"/>
              </a:rPr>
              <a:t>em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50">
                <a:solidFill>
                  <a:srgbClr val="FFFFFF"/>
                </a:solidFill>
                <a:latin typeface="Calibri"/>
                <a:cs typeface="Calibri"/>
              </a:rPr>
              <a:t>muitos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casos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25">
                <a:solidFill>
                  <a:srgbClr val="FFFFFF"/>
                </a:solidFill>
                <a:latin typeface="Calibri"/>
                <a:cs typeface="Calibri"/>
              </a:rPr>
              <a:t>considerado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54">
                <a:solidFill>
                  <a:srgbClr val="FFFFFF"/>
                </a:solidFill>
                <a:latin typeface="Calibri"/>
                <a:cs typeface="Calibri"/>
              </a:rPr>
              <a:t>o </a:t>
            </a:r>
            <a:r>
              <a:rPr dirty="0" sz="2900" spc="300">
                <a:solidFill>
                  <a:srgbClr val="FFFFFF"/>
                </a:solidFill>
                <a:latin typeface="Calibri"/>
                <a:cs typeface="Calibri"/>
              </a:rPr>
              <a:t>primeiro</a:t>
            </a:r>
            <a:r>
              <a:rPr dirty="0" sz="2900" spc="1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04">
                <a:solidFill>
                  <a:srgbClr val="FFFFFF"/>
                </a:solidFill>
                <a:latin typeface="Calibri"/>
                <a:cs typeface="Calibri"/>
              </a:rPr>
              <a:t>vírus,</a:t>
            </a:r>
            <a:r>
              <a:rPr dirty="0" sz="2900" spc="1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190">
                <a:solidFill>
                  <a:srgbClr val="FFFFFF"/>
                </a:solidFill>
                <a:latin typeface="Calibri"/>
                <a:cs typeface="Calibri"/>
              </a:rPr>
              <a:t>foi</a:t>
            </a:r>
            <a:r>
              <a:rPr dirty="0" sz="2900" spc="10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0">
                <a:solidFill>
                  <a:srgbClr val="FFFFFF"/>
                </a:solidFill>
                <a:latin typeface="Calibri"/>
                <a:cs typeface="Calibri"/>
              </a:rPr>
              <a:t>criado</a:t>
            </a:r>
            <a:r>
              <a:rPr dirty="0" sz="2900" spc="1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30">
                <a:solidFill>
                  <a:srgbClr val="FFFFFF"/>
                </a:solidFill>
                <a:latin typeface="Calibri"/>
                <a:cs typeface="Calibri"/>
              </a:rPr>
              <a:t>em</a:t>
            </a:r>
            <a:r>
              <a:rPr dirty="0" sz="2900" spc="10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-10">
                <a:solidFill>
                  <a:srgbClr val="FFFFFF"/>
                </a:solidFill>
                <a:latin typeface="Calibri"/>
                <a:cs typeface="Calibri"/>
              </a:rPr>
              <a:t>1971</a:t>
            </a:r>
            <a:r>
              <a:rPr dirty="0" sz="2900" spc="1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0">
                <a:solidFill>
                  <a:srgbClr val="FFFFFF"/>
                </a:solidFill>
                <a:latin typeface="Calibri"/>
                <a:cs typeface="Calibri"/>
              </a:rPr>
              <a:t>por</a:t>
            </a:r>
            <a:r>
              <a:rPr dirty="0" sz="2900" spc="10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50">
                <a:solidFill>
                  <a:srgbClr val="FFFFFF"/>
                </a:solidFill>
                <a:latin typeface="Calibri"/>
                <a:cs typeface="Calibri"/>
              </a:rPr>
              <a:t>Bob</a:t>
            </a:r>
            <a:r>
              <a:rPr dirty="0" sz="2900" spc="1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95">
                <a:solidFill>
                  <a:srgbClr val="FFFFFF"/>
                </a:solidFill>
                <a:latin typeface="Calibri"/>
                <a:cs typeface="Calibri"/>
              </a:rPr>
              <a:t>Thomas</a:t>
            </a:r>
            <a:r>
              <a:rPr dirty="0" sz="2900" spc="10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0">
                <a:solidFill>
                  <a:srgbClr val="FFFFFF"/>
                </a:solidFill>
                <a:latin typeface="Calibri"/>
                <a:cs typeface="Calibri"/>
              </a:rPr>
              <a:t>da </a:t>
            </a:r>
            <a:r>
              <a:rPr dirty="0" sz="2900" spc="400">
                <a:solidFill>
                  <a:srgbClr val="FFFFFF"/>
                </a:solidFill>
                <a:latin typeface="Calibri"/>
                <a:cs typeface="Calibri"/>
              </a:rPr>
              <a:t>BBN.</a:t>
            </a:r>
            <a:r>
              <a:rPr dirty="0" sz="2900" spc="114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0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25">
                <a:solidFill>
                  <a:srgbClr val="FFFFFF"/>
                </a:solidFill>
                <a:latin typeface="Calibri"/>
                <a:cs typeface="Calibri"/>
              </a:rPr>
              <a:t>Creeper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120">
                <a:solidFill>
                  <a:srgbClr val="FFFFFF"/>
                </a:solidFill>
                <a:latin typeface="Calibri"/>
                <a:cs typeface="Calibri"/>
              </a:rPr>
              <a:t>foi,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5">
                <a:solidFill>
                  <a:srgbClr val="FFFFFF"/>
                </a:solidFill>
                <a:latin typeface="Calibri"/>
                <a:cs typeface="Calibri"/>
              </a:rPr>
              <a:t>na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0">
                <a:solidFill>
                  <a:srgbClr val="FFFFFF"/>
                </a:solidFill>
                <a:latin typeface="Calibri"/>
                <a:cs typeface="Calibri"/>
              </a:rPr>
              <a:t>verdade,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0">
                <a:solidFill>
                  <a:srgbClr val="FFFFFF"/>
                </a:solidFill>
                <a:latin typeface="Calibri"/>
                <a:cs typeface="Calibri"/>
              </a:rPr>
              <a:t>criado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40">
                <a:solidFill>
                  <a:srgbClr val="FFFFFF"/>
                </a:solidFill>
                <a:latin typeface="Calibri"/>
                <a:cs typeface="Calibri"/>
              </a:rPr>
              <a:t>como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55">
                <a:solidFill>
                  <a:srgbClr val="FFFFFF"/>
                </a:solidFill>
                <a:latin typeface="Calibri"/>
                <a:cs typeface="Calibri"/>
              </a:rPr>
              <a:t>um </a:t>
            </a:r>
            <a:r>
              <a:rPr dirty="0" sz="2900" spc="275">
                <a:solidFill>
                  <a:srgbClr val="FFFFFF"/>
                </a:solidFill>
                <a:latin typeface="Calibri"/>
                <a:cs typeface="Calibri"/>
              </a:rPr>
              <a:t>teste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70">
                <a:solidFill>
                  <a:srgbClr val="FFFFFF"/>
                </a:solidFill>
                <a:latin typeface="Calibri"/>
                <a:cs typeface="Calibri"/>
              </a:rPr>
              <a:t>segurança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para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0">
                <a:solidFill>
                  <a:srgbClr val="FFFFFF"/>
                </a:solidFill>
                <a:latin typeface="Calibri"/>
                <a:cs typeface="Calibri"/>
              </a:rPr>
              <a:t>conferir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se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80">
                <a:solidFill>
                  <a:srgbClr val="FFFFFF"/>
                </a:solidFill>
                <a:latin typeface="Calibri"/>
                <a:cs typeface="Calibri"/>
              </a:rPr>
              <a:t>um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5">
                <a:solidFill>
                  <a:srgbClr val="FFFFFF"/>
                </a:solidFill>
                <a:latin typeface="Calibri"/>
                <a:cs typeface="Calibri"/>
              </a:rPr>
              <a:t>programa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50">
                <a:solidFill>
                  <a:srgbClr val="FFFFFF"/>
                </a:solidFill>
                <a:latin typeface="Calibri"/>
                <a:cs typeface="Calibri"/>
              </a:rPr>
              <a:t>era </a:t>
            </a:r>
            <a:r>
              <a:rPr dirty="0" sz="2900" spc="370">
                <a:solidFill>
                  <a:srgbClr val="FFFFFF"/>
                </a:solidFill>
                <a:latin typeface="Calibri"/>
                <a:cs typeface="Calibri"/>
              </a:rPr>
              <a:t>capaz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se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25">
                <a:solidFill>
                  <a:srgbClr val="FFFFFF"/>
                </a:solidFill>
                <a:latin typeface="Calibri"/>
                <a:cs typeface="Calibri"/>
              </a:rPr>
              <a:t>replicar.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0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25">
                <a:solidFill>
                  <a:srgbClr val="FFFFFF"/>
                </a:solidFill>
                <a:latin typeface="Calibri"/>
                <a:cs typeface="Calibri"/>
              </a:rPr>
              <a:t>Creeper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se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29">
                <a:solidFill>
                  <a:srgbClr val="FFFFFF"/>
                </a:solidFill>
                <a:latin typeface="Calibri"/>
                <a:cs typeface="Calibri"/>
              </a:rPr>
              <a:t>infiltrou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5">
                <a:solidFill>
                  <a:srgbClr val="FFFFFF"/>
                </a:solidFill>
                <a:latin typeface="Calibri"/>
                <a:cs typeface="Calibri"/>
              </a:rPr>
              <a:t>pela </a:t>
            </a:r>
            <a:r>
              <a:rPr dirty="0" sz="2900" spc="455">
                <a:solidFill>
                  <a:srgbClr val="FFFFFF"/>
                </a:solidFill>
                <a:latin typeface="Calibri"/>
                <a:cs typeface="Calibri"/>
              </a:rPr>
              <a:t>ARPANET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20">
                <a:solidFill>
                  <a:srgbClr val="FFFFFF"/>
                </a:solidFill>
                <a:latin typeface="Calibri"/>
                <a:cs typeface="Calibri"/>
              </a:rPr>
              <a:t>exibindo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75">
                <a:solidFill>
                  <a:srgbClr val="FFFFFF"/>
                </a:solidFill>
                <a:latin typeface="Calibri"/>
                <a:cs typeface="Calibri"/>
              </a:rPr>
              <a:t>mensagem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95">
                <a:solidFill>
                  <a:srgbClr val="FFFFFF"/>
                </a:solidFill>
                <a:latin typeface="Calibri"/>
                <a:cs typeface="Calibri"/>
              </a:rPr>
              <a:t>“I'M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4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40">
                <a:solidFill>
                  <a:srgbClr val="FFFFFF"/>
                </a:solidFill>
                <a:latin typeface="Calibri"/>
                <a:cs typeface="Calibri"/>
              </a:rPr>
              <a:t>CREEPER. </a:t>
            </a:r>
            <a:r>
              <a:rPr dirty="0" sz="2900" spc="459">
                <a:solidFill>
                  <a:srgbClr val="FFFFFF"/>
                </a:solidFill>
                <a:latin typeface="Calibri"/>
                <a:cs typeface="Calibri"/>
              </a:rPr>
              <a:t>CATCH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90">
                <a:solidFill>
                  <a:srgbClr val="FFFFFF"/>
                </a:solidFill>
                <a:latin typeface="Calibri"/>
                <a:cs typeface="Calibri"/>
              </a:rPr>
              <a:t>ME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IF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55">
                <a:solidFill>
                  <a:srgbClr val="FFFFFF"/>
                </a:solidFill>
                <a:latin typeface="Calibri"/>
                <a:cs typeface="Calibri"/>
              </a:rPr>
              <a:t>YOU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5">
                <a:solidFill>
                  <a:srgbClr val="FFFFFF"/>
                </a:solidFill>
                <a:latin typeface="Calibri"/>
                <a:cs typeface="Calibri"/>
              </a:rPr>
              <a:t>CAN”.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5">
                <a:solidFill>
                  <a:srgbClr val="FFFFFF"/>
                </a:solidFill>
                <a:latin typeface="Calibri"/>
                <a:cs typeface="Calibri"/>
              </a:rPr>
              <a:t>Após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0">
                <a:solidFill>
                  <a:srgbClr val="FFFFFF"/>
                </a:solidFill>
                <a:latin typeface="Calibri"/>
                <a:cs typeface="Calibri"/>
              </a:rPr>
              <a:t>exibir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75">
                <a:solidFill>
                  <a:srgbClr val="FFFFFF"/>
                </a:solidFill>
                <a:latin typeface="Calibri"/>
                <a:cs typeface="Calibri"/>
              </a:rPr>
              <a:t>mensagem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05">
                <a:solidFill>
                  <a:srgbClr val="FFFFFF"/>
                </a:solidFill>
                <a:latin typeface="Calibri"/>
                <a:cs typeface="Calibri"/>
              </a:rPr>
              <a:t>em </a:t>
            </a:r>
            <a:r>
              <a:rPr dirty="0" sz="2900" spc="580">
                <a:solidFill>
                  <a:srgbClr val="FFFFFF"/>
                </a:solidFill>
                <a:latin typeface="Calibri"/>
                <a:cs typeface="Calibri"/>
              </a:rPr>
              <a:t>um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5">
                <a:solidFill>
                  <a:srgbClr val="FFFFFF"/>
                </a:solidFill>
                <a:latin typeface="Calibri"/>
                <a:cs typeface="Calibri"/>
              </a:rPr>
              <a:t>computador,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5">
                <a:solidFill>
                  <a:srgbClr val="FFFFFF"/>
                </a:solidFill>
                <a:latin typeface="Calibri"/>
                <a:cs typeface="Calibri"/>
              </a:rPr>
              <a:t>ele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se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0">
                <a:solidFill>
                  <a:srgbClr val="FFFFFF"/>
                </a:solidFill>
                <a:latin typeface="Calibri"/>
                <a:cs typeface="Calibri"/>
              </a:rPr>
              <a:t>replica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5">
                <a:solidFill>
                  <a:srgbClr val="FFFFFF"/>
                </a:solidFill>
                <a:latin typeface="Calibri"/>
                <a:cs typeface="Calibri"/>
              </a:rPr>
              <a:t>infecta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0">
                <a:solidFill>
                  <a:srgbClr val="FFFFFF"/>
                </a:solidFill>
                <a:latin typeface="Calibri"/>
                <a:cs typeface="Calibri"/>
              </a:rPr>
              <a:t>outras </a:t>
            </a:r>
            <a:r>
              <a:rPr dirty="0" sz="2900" spc="390">
                <a:solidFill>
                  <a:srgbClr val="FFFFFF"/>
                </a:solidFill>
                <a:latin typeface="Calibri"/>
                <a:cs typeface="Calibri"/>
              </a:rPr>
              <a:t>máquinas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50">
                <a:solidFill>
                  <a:srgbClr val="FFFFFF"/>
                </a:solidFill>
                <a:latin typeface="Calibri"/>
                <a:cs typeface="Calibri"/>
              </a:rPr>
              <a:t>conectadas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ao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0">
                <a:solidFill>
                  <a:srgbClr val="FFFFFF"/>
                </a:solidFill>
                <a:latin typeface="Calibri"/>
                <a:cs typeface="Calibri"/>
              </a:rPr>
              <a:t>sistema.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Apesar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5">
                <a:solidFill>
                  <a:srgbClr val="FFFFFF"/>
                </a:solidFill>
                <a:latin typeface="Calibri"/>
                <a:cs typeface="Calibri"/>
              </a:rPr>
              <a:t>ser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54">
                <a:solidFill>
                  <a:srgbClr val="FFFFFF"/>
                </a:solidFill>
                <a:latin typeface="Calibri"/>
                <a:cs typeface="Calibri"/>
              </a:rPr>
              <a:t>o </a:t>
            </a:r>
            <a:r>
              <a:rPr dirty="0" sz="2900" spc="300">
                <a:solidFill>
                  <a:srgbClr val="FFFFFF"/>
                </a:solidFill>
                <a:latin typeface="Calibri"/>
                <a:cs typeface="Calibri"/>
              </a:rPr>
              <a:t>primeiro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04">
                <a:solidFill>
                  <a:srgbClr val="FFFFFF"/>
                </a:solidFill>
                <a:latin typeface="Calibri"/>
                <a:cs typeface="Calibri"/>
              </a:rPr>
              <a:t>vírus,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5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25">
                <a:solidFill>
                  <a:srgbClr val="FFFFFF"/>
                </a:solidFill>
                <a:latin typeface="Calibri"/>
                <a:cs typeface="Calibri"/>
              </a:rPr>
              <a:t>Creeper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75">
                <a:solidFill>
                  <a:srgbClr val="FFFFFF"/>
                </a:solidFill>
                <a:latin typeface="Calibri"/>
                <a:cs typeface="Calibri"/>
              </a:rPr>
              <a:t>era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45">
                <a:solidFill>
                  <a:srgbClr val="FFFFFF"/>
                </a:solidFill>
                <a:latin typeface="Calibri"/>
                <a:cs typeface="Calibri"/>
              </a:rPr>
              <a:t>inofensivo,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20">
                <a:solidFill>
                  <a:srgbClr val="FFFFFF"/>
                </a:solidFill>
                <a:latin typeface="Calibri"/>
                <a:cs typeface="Calibri"/>
              </a:rPr>
              <a:t>cuja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40">
                <a:solidFill>
                  <a:srgbClr val="FFFFFF"/>
                </a:solidFill>
                <a:latin typeface="Calibri"/>
                <a:cs typeface="Calibri"/>
              </a:rPr>
              <a:t>única função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75">
                <a:solidFill>
                  <a:srgbClr val="FFFFFF"/>
                </a:solidFill>
                <a:latin typeface="Calibri"/>
                <a:cs typeface="Calibri"/>
              </a:rPr>
              <a:t>era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5">
                <a:solidFill>
                  <a:srgbClr val="FFFFFF"/>
                </a:solidFill>
                <a:latin typeface="Calibri"/>
                <a:cs typeface="Calibri"/>
              </a:rPr>
              <a:t>replicar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30">
                <a:solidFill>
                  <a:srgbClr val="FFFFFF"/>
                </a:solidFill>
                <a:latin typeface="Calibri"/>
                <a:cs typeface="Calibri"/>
              </a:rPr>
              <a:t>em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90">
                <a:solidFill>
                  <a:srgbClr val="FFFFFF"/>
                </a:solidFill>
                <a:latin typeface="Calibri"/>
                <a:cs typeface="Calibri"/>
              </a:rPr>
              <a:t>outras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máquinas </a:t>
            </a:r>
            <a:r>
              <a:rPr dirty="0" sz="2900" spc="335">
                <a:solidFill>
                  <a:srgbClr val="FFFFFF"/>
                </a:solidFill>
                <a:latin typeface="Calibri"/>
                <a:cs typeface="Calibri"/>
              </a:rPr>
              <a:t>apresentando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20">
                <a:solidFill>
                  <a:srgbClr val="FFFFFF"/>
                </a:solidFill>
                <a:latin typeface="Calibri"/>
                <a:cs typeface="Calibri"/>
              </a:rPr>
              <a:t>mensagens</a:t>
            </a:r>
            <a:r>
              <a:rPr dirty="0" sz="29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5">
                <a:solidFill>
                  <a:srgbClr val="FFFFFF"/>
                </a:solidFill>
                <a:latin typeface="Calibri"/>
                <a:cs typeface="Calibri"/>
              </a:rPr>
              <a:t>na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175">
                <a:solidFill>
                  <a:srgbClr val="FFFFFF"/>
                </a:solidFill>
                <a:latin typeface="Calibri"/>
                <a:cs typeface="Calibri"/>
              </a:rPr>
              <a:t>tela.</a:t>
            </a:r>
            <a:endParaRPr sz="2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27"/>
            <a:ext cx="20104098" cy="2050548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794237" y="8632330"/>
            <a:ext cx="6308708" cy="1419386"/>
          </a:xfrm>
          <a:prstGeom prst="rect">
            <a:avLst/>
          </a:prstGeom>
        </p:spPr>
      </p:pic>
      <p:grpSp>
        <p:nvGrpSpPr>
          <p:cNvPr id="4" name="object 4" descr=""/>
          <p:cNvGrpSpPr/>
          <p:nvPr/>
        </p:nvGrpSpPr>
        <p:grpSpPr>
          <a:xfrm>
            <a:off x="0" y="2050850"/>
            <a:ext cx="7684770" cy="8001634"/>
            <a:chOff x="0" y="2050850"/>
            <a:chExt cx="7684770" cy="8001634"/>
          </a:xfrm>
        </p:grpSpPr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2050850"/>
              <a:ext cx="7684311" cy="8001199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2226146"/>
              <a:ext cx="7332527" cy="733252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25458" rIns="0" bIns="0" rtlCol="0" vert="horz">
            <a:spAutoFit/>
          </a:bodyPr>
          <a:lstStyle/>
          <a:p>
            <a:pPr marL="359410">
              <a:lnSpc>
                <a:spcPct val="100000"/>
              </a:lnSpc>
              <a:spcBef>
                <a:spcPts val="105"/>
              </a:spcBef>
            </a:pPr>
            <a:r>
              <a:rPr dirty="0" sz="8850" spc="-620"/>
              <a:t>Como</a:t>
            </a:r>
            <a:r>
              <a:rPr dirty="0" sz="8850" spc="-645"/>
              <a:t> </a:t>
            </a:r>
            <a:r>
              <a:rPr dirty="0" sz="8850" spc="-850"/>
              <a:t>se</a:t>
            </a:r>
            <a:r>
              <a:rPr dirty="0" sz="8850" spc="-645"/>
              <a:t> </a:t>
            </a:r>
            <a:r>
              <a:rPr dirty="0" sz="8850" spc="-425"/>
              <a:t>propagam</a:t>
            </a:r>
            <a:r>
              <a:rPr dirty="0" sz="8850" spc="-645"/>
              <a:t> </a:t>
            </a:r>
            <a:r>
              <a:rPr dirty="0" sz="8850" spc="-1240"/>
              <a:t>?</a:t>
            </a:r>
            <a:endParaRPr sz="8850"/>
          </a:p>
        </p:txBody>
      </p:sp>
      <p:sp>
        <p:nvSpPr>
          <p:cNvPr id="8" name="object 8" descr=""/>
          <p:cNvSpPr txBox="1"/>
          <p:nvPr/>
        </p:nvSpPr>
        <p:spPr>
          <a:xfrm>
            <a:off x="8745697" y="2288850"/>
            <a:ext cx="10064750" cy="6203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 indent="-635">
              <a:lnSpc>
                <a:spcPct val="116500"/>
              </a:lnSpc>
              <a:spcBef>
                <a:spcPts val="100"/>
              </a:spcBef>
            </a:pPr>
            <a:r>
              <a:rPr dirty="0" sz="2900" spc="400">
                <a:solidFill>
                  <a:srgbClr val="FFFFFF"/>
                </a:solidFill>
                <a:latin typeface="Calibri"/>
                <a:cs typeface="Calibri"/>
              </a:rPr>
              <a:t>Os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5">
                <a:solidFill>
                  <a:srgbClr val="FFFFFF"/>
                </a:solidFill>
                <a:latin typeface="Calibri"/>
                <a:cs typeface="Calibri"/>
              </a:rPr>
              <a:t>vírus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45">
                <a:solidFill>
                  <a:srgbClr val="FFFFFF"/>
                </a:solidFill>
                <a:latin typeface="Calibri"/>
                <a:cs typeface="Calibri"/>
              </a:rPr>
              <a:t>podem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se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45">
                <a:solidFill>
                  <a:srgbClr val="FFFFFF"/>
                </a:solidFill>
                <a:latin typeface="Calibri"/>
                <a:cs typeface="Calibri"/>
              </a:rPr>
              <a:t>propagar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0">
                <a:solidFill>
                  <a:srgbClr val="FFFFFF"/>
                </a:solidFill>
                <a:latin typeface="Calibri"/>
                <a:cs typeface="Calibri"/>
              </a:rPr>
              <a:t>através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40">
                <a:solidFill>
                  <a:srgbClr val="FFFFFF"/>
                </a:solidFill>
                <a:latin typeface="Calibri"/>
                <a:cs typeface="Calibri"/>
              </a:rPr>
              <a:t>anexos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45">
                <a:solidFill>
                  <a:srgbClr val="FFFFFF"/>
                </a:solidFill>
                <a:latin typeface="Calibri"/>
                <a:cs typeface="Calibri"/>
              </a:rPr>
              <a:t>e- </a:t>
            </a:r>
            <a:r>
              <a:rPr dirty="0" sz="2900" spc="335">
                <a:solidFill>
                  <a:srgbClr val="FFFFFF"/>
                </a:solidFill>
                <a:latin typeface="Calibri"/>
                <a:cs typeface="Calibri"/>
              </a:rPr>
              <a:t>mail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0">
                <a:solidFill>
                  <a:srgbClr val="FFFFFF"/>
                </a:solidFill>
                <a:latin typeface="Calibri"/>
                <a:cs typeface="Calibri"/>
              </a:rPr>
              <a:t>ou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20">
                <a:solidFill>
                  <a:srgbClr val="FFFFFF"/>
                </a:solidFill>
                <a:latin typeface="Calibri"/>
                <a:cs typeface="Calibri"/>
              </a:rPr>
              <a:t>mensagens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20">
                <a:solidFill>
                  <a:srgbClr val="FFFFFF"/>
                </a:solidFill>
                <a:latin typeface="Calibri"/>
                <a:cs typeface="Calibri"/>
              </a:rPr>
              <a:t>texto,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55">
                <a:solidFill>
                  <a:srgbClr val="FFFFFF"/>
                </a:solidFill>
                <a:latin typeface="Calibri"/>
                <a:cs typeface="Calibri"/>
              </a:rPr>
              <a:t>downloads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5">
                <a:solidFill>
                  <a:srgbClr val="FFFFFF"/>
                </a:solidFill>
                <a:latin typeface="Calibri"/>
                <a:cs typeface="Calibri"/>
              </a:rPr>
              <a:t>arquivos </a:t>
            </a:r>
            <a:r>
              <a:rPr dirty="0" sz="2900" spc="385">
                <a:solidFill>
                  <a:srgbClr val="FFFFFF"/>
                </a:solidFill>
                <a:latin typeface="Calibri"/>
                <a:cs typeface="Calibri"/>
              </a:rPr>
              <a:t>da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5">
                <a:solidFill>
                  <a:srgbClr val="FFFFFF"/>
                </a:solidFill>
                <a:latin typeface="Calibri"/>
                <a:cs typeface="Calibri"/>
              </a:rPr>
              <a:t>Internet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95">
                <a:solidFill>
                  <a:srgbClr val="FFFFFF"/>
                </a:solidFill>
                <a:latin typeface="Calibri"/>
                <a:cs typeface="Calibri"/>
              </a:rPr>
              <a:t>links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para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55">
                <a:solidFill>
                  <a:srgbClr val="FFFFFF"/>
                </a:solidFill>
                <a:latin typeface="Calibri"/>
                <a:cs typeface="Calibri"/>
              </a:rPr>
              <a:t>golpes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30">
                <a:solidFill>
                  <a:srgbClr val="FFFFFF"/>
                </a:solidFill>
                <a:latin typeface="Calibri"/>
                <a:cs typeface="Calibri"/>
              </a:rPr>
              <a:t>em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45">
                <a:solidFill>
                  <a:srgbClr val="FFFFFF"/>
                </a:solidFill>
                <a:latin typeface="Calibri"/>
                <a:cs typeface="Calibri"/>
              </a:rPr>
              <a:t>mídias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29">
                <a:solidFill>
                  <a:srgbClr val="FFFFFF"/>
                </a:solidFill>
                <a:latin typeface="Calibri"/>
                <a:cs typeface="Calibri"/>
              </a:rPr>
              <a:t>sociais.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0">
                <a:solidFill>
                  <a:srgbClr val="FFFFFF"/>
                </a:solidFill>
                <a:latin typeface="Calibri"/>
                <a:cs typeface="Calibri"/>
              </a:rPr>
              <a:t>Até </a:t>
            </a:r>
            <a:r>
              <a:rPr dirty="0" sz="2900" spc="480">
                <a:solidFill>
                  <a:srgbClr val="FFFFFF"/>
                </a:solidFill>
                <a:latin typeface="Calibri"/>
                <a:cs typeface="Calibri"/>
              </a:rPr>
              <a:t>mesmo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0">
                <a:solidFill>
                  <a:srgbClr val="FFFFFF"/>
                </a:solidFill>
                <a:latin typeface="Calibri"/>
                <a:cs typeface="Calibri"/>
              </a:rPr>
              <a:t>os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75">
                <a:solidFill>
                  <a:srgbClr val="FFFFFF"/>
                </a:solidFill>
                <a:latin typeface="Calibri"/>
                <a:cs typeface="Calibri"/>
              </a:rPr>
              <a:t>dispositivos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50">
                <a:solidFill>
                  <a:srgbClr val="FFFFFF"/>
                </a:solidFill>
                <a:latin typeface="Calibri"/>
                <a:cs typeface="Calibri"/>
              </a:rPr>
              <a:t>móveis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0">
                <a:solidFill>
                  <a:srgbClr val="FFFFFF"/>
                </a:solidFill>
                <a:latin typeface="Calibri"/>
                <a:cs typeface="Calibri"/>
              </a:rPr>
              <a:t>smartphones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34">
                <a:solidFill>
                  <a:srgbClr val="FFFFFF"/>
                </a:solidFill>
                <a:latin typeface="Calibri"/>
                <a:cs typeface="Calibri"/>
              </a:rPr>
              <a:t>podem </a:t>
            </a:r>
            <a:r>
              <a:rPr dirty="0" sz="2900" spc="265">
                <a:solidFill>
                  <a:srgbClr val="FFFFFF"/>
                </a:solidFill>
                <a:latin typeface="Calibri"/>
                <a:cs typeface="Calibri"/>
              </a:rPr>
              <a:t>ser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0">
                <a:solidFill>
                  <a:srgbClr val="FFFFFF"/>
                </a:solidFill>
                <a:latin typeface="Calibri"/>
                <a:cs typeface="Calibri"/>
              </a:rPr>
              <a:t>infectados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84">
                <a:solidFill>
                  <a:srgbClr val="FFFFFF"/>
                </a:solidFill>
                <a:latin typeface="Calibri"/>
                <a:cs typeface="Calibri"/>
              </a:rPr>
              <a:t>com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5">
                <a:solidFill>
                  <a:srgbClr val="FFFFFF"/>
                </a:solidFill>
                <a:latin typeface="Calibri"/>
                <a:cs typeface="Calibri"/>
              </a:rPr>
              <a:t>vírus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0">
                <a:solidFill>
                  <a:srgbClr val="FFFFFF"/>
                </a:solidFill>
                <a:latin typeface="Calibri"/>
                <a:cs typeface="Calibri"/>
              </a:rPr>
              <a:t>através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70">
                <a:solidFill>
                  <a:srgbClr val="FFFFFF"/>
                </a:solidFill>
                <a:latin typeface="Calibri"/>
                <a:cs typeface="Calibri"/>
              </a:rPr>
              <a:t>do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0">
                <a:solidFill>
                  <a:srgbClr val="FFFFFF"/>
                </a:solidFill>
                <a:latin typeface="Calibri"/>
                <a:cs typeface="Calibri"/>
              </a:rPr>
              <a:t>download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55">
                <a:solidFill>
                  <a:srgbClr val="FFFFFF"/>
                </a:solidFill>
                <a:latin typeface="Calibri"/>
                <a:cs typeface="Calibri"/>
              </a:rPr>
              <a:t>de </a:t>
            </a:r>
            <a:r>
              <a:rPr dirty="0" sz="2900" spc="275">
                <a:solidFill>
                  <a:srgbClr val="FFFFFF"/>
                </a:solidFill>
                <a:latin typeface="Calibri"/>
                <a:cs typeface="Calibri"/>
              </a:rPr>
              <a:t>aplicativos</a:t>
            </a:r>
            <a:r>
              <a:rPr dirty="0" sz="29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25">
                <a:solidFill>
                  <a:srgbClr val="FFFFFF"/>
                </a:solidFill>
                <a:latin typeface="Calibri"/>
                <a:cs typeface="Calibri"/>
              </a:rPr>
              <a:t>duvidosos</a:t>
            </a:r>
            <a:r>
              <a:rPr dirty="0" sz="29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nesses</a:t>
            </a:r>
            <a:r>
              <a:rPr dirty="0" sz="2900" spc="1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45">
                <a:solidFill>
                  <a:srgbClr val="FFFFFF"/>
                </a:solidFill>
                <a:latin typeface="Calibri"/>
                <a:cs typeface="Calibri"/>
              </a:rPr>
              <a:t>dispositivos.</a:t>
            </a:r>
            <a:r>
              <a:rPr dirty="0" sz="29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65">
                <a:solidFill>
                  <a:srgbClr val="FFFFFF"/>
                </a:solidFill>
                <a:latin typeface="Calibri"/>
                <a:cs typeface="Calibri"/>
              </a:rPr>
              <a:t>Da</a:t>
            </a:r>
            <a:r>
              <a:rPr dirty="0" sz="29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75">
                <a:solidFill>
                  <a:srgbClr val="FFFFFF"/>
                </a:solidFill>
                <a:latin typeface="Calibri"/>
                <a:cs typeface="Calibri"/>
              </a:rPr>
              <a:t>mesma </a:t>
            </a:r>
            <a:r>
              <a:rPr dirty="0" sz="2900" spc="350">
                <a:solidFill>
                  <a:srgbClr val="FFFFFF"/>
                </a:solidFill>
                <a:latin typeface="Calibri"/>
                <a:cs typeface="Calibri"/>
              </a:rPr>
              <a:t>maneira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95">
                <a:solidFill>
                  <a:srgbClr val="FFFFFF"/>
                </a:solidFill>
                <a:latin typeface="Calibri"/>
                <a:cs typeface="Calibri"/>
              </a:rPr>
              <a:t>que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80">
                <a:solidFill>
                  <a:srgbClr val="FFFFFF"/>
                </a:solidFill>
                <a:latin typeface="Calibri"/>
                <a:cs typeface="Calibri"/>
              </a:rPr>
              <a:t>um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5">
                <a:solidFill>
                  <a:srgbClr val="FFFFFF"/>
                </a:solidFill>
                <a:latin typeface="Calibri"/>
                <a:cs typeface="Calibri"/>
              </a:rPr>
              <a:t>vírus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70">
                <a:solidFill>
                  <a:srgbClr val="FFFFFF"/>
                </a:solidFill>
                <a:latin typeface="Calibri"/>
                <a:cs typeface="Calibri"/>
              </a:rPr>
              <a:t>biológico,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5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5">
                <a:solidFill>
                  <a:srgbClr val="FFFFFF"/>
                </a:solidFill>
                <a:latin typeface="Calibri"/>
                <a:cs typeface="Calibri"/>
              </a:rPr>
              <a:t>vírus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70">
                <a:solidFill>
                  <a:srgbClr val="FFFFFF"/>
                </a:solidFill>
                <a:latin typeface="Calibri"/>
                <a:cs typeface="Calibri"/>
              </a:rPr>
              <a:t>do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55">
                <a:solidFill>
                  <a:srgbClr val="FFFFFF"/>
                </a:solidFill>
                <a:latin typeface="Calibri"/>
                <a:cs typeface="Calibri"/>
              </a:rPr>
              <a:t>mundo </a:t>
            </a:r>
            <a:r>
              <a:rPr dirty="0" sz="2900" spc="290">
                <a:solidFill>
                  <a:srgbClr val="FFFFFF"/>
                </a:solidFill>
                <a:latin typeface="Calibri"/>
                <a:cs typeface="Calibri"/>
              </a:rPr>
              <a:t>digital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20">
                <a:solidFill>
                  <a:srgbClr val="FFFFFF"/>
                </a:solidFill>
                <a:latin typeface="Calibri"/>
                <a:cs typeface="Calibri"/>
              </a:rPr>
              <a:t>começa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5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40">
                <a:solidFill>
                  <a:srgbClr val="FFFFFF"/>
                </a:solidFill>
                <a:latin typeface="Calibri"/>
                <a:cs typeface="Calibri"/>
              </a:rPr>
              <a:t>ataque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0">
                <a:solidFill>
                  <a:srgbClr val="FFFFFF"/>
                </a:solidFill>
                <a:latin typeface="Calibri"/>
                <a:cs typeface="Calibri"/>
              </a:rPr>
              <a:t>pelo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hospedeiro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75">
                <a:solidFill>
                  <a:srgbClr val="FFFFFF"/>
                </a:solidFill>
                <a:latin typeface="Calibri"/>
                <a:cs typeface="Calibri"/>
              </a:rPr>
              <a:t>(no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5">
                <a:solidFill>
                  <a:srgbClr val="FFFFFF"/>
                </a:solidFill>
                <a:latin typeface="Calibri"/>
                <a:cs typeface="Calibri"/>
              </a:rPr>
              <a:t>caso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54">
                <a:solidFill>
                  <a:srgbClr val="FFFFFF"/>
                </a:solidFill>
                <a:latin typeface="Calibri"/>
                <a:cs typeface="Calibri"/>
              </a:rPr>
              <a:t>o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computador).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50">
                <a:solidFill>
                  <a:srgbClr val="FFFFFF"/>
                </a:solidFill>
                <a:latin typeface="Calibri"/>
                <a:cs typeface="Calibri"/>
              </a:rPr>
              <a:t>Para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40">
                <a:solidFill>
                  <a:srgbClr val="FFFFFF"/>
                </a:solidFill>
                <a:latin typeface="Calibri"/>
                <a:cs typeface="Calibri"/>
              </a:rPr>
              <a:t>partir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04">
                <a:solidFill>
                  <a:srgbClr val="FFFFFF"/>
                </a:solidFill>
                <a:latin typeface="Calibri"/>
                <a:cs typeface="Calibri"/>
              </a:rPr>
              <a:t>daí,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5">
                <a:solidFill>
                  <a:srgbClr val="FFFFFF"/>
                </a:solidFill>
                <a:latin typeface="Calibri"/>
                <a:cs typeface="Calibri"/>
              </a:rPr>
              <a:t>começar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70">
                <a:solidFill>
                  <a:srgbClr val="FFFFFF"/>
                </a:solidFill>
                <a:latin typeface="Calibri"/>
                <a:cs typeface="Calibri"/>
              </a:rPr>
              <a:t>infectar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75">
                <a:solidFill>
                  <a:srgbClr val="FFFFFF"/>
                </a:solidFill>
                <a:latin typeface="Calibri"/>
                <a:cs typeface="Calibri"/>
              </a:rPr>
              <a:t>os </a:t>
            </a:r>
            <a:r>
              <a:rPr dirty="0" sz="2900" spc="285">
                <a:solidFill>
                  <a:srgbClr val="FFFFFF"/>
                </a:solidFill>
                <a:latin typeface="Calibri"/>
                <a:cs typeface="Calibri"/>
              </a:rPr>
              <a:t>outros</a:t>
            </a:r>
            <a:r>
              <a:rPr dirty="0" sz="2900" spc="12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70">
                <a:solidFill>
                  <a:srgbClr val="FFFFFF"/>
                </a:solidFill>
                <a:latin typeface="Calibri"/>
                <a:cs typeface="Calibri"/>
              </a:rPr>
              <a:t>aumentar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50">
                <a:solidFill>
                  <a:srgbClr val="FFFFFF"/>
                </a:solidFill>
                <a:latin typeface="Calibri"/>
                <a:cs typeface="Calibri"/>
              </a:rPr>
              <a:t>seu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90">
                <a:solidFill>
                  <a:srgbClr val="FFFFFF"/>
                </a:solidFill>
                <a:latin typeface="Calibri"/>
                <a:cs typeface="Calibri"/>
              </a:rPr>
              <a:t>alcance.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0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5">
                <a:solidFill>
                  <a:srgbClr val="FFFFFF"/>
                </a:solidFill>
                <a:latin typeface="Calibri"/>
                <a:cs typeface="Calibri"/>
              </a:rPr>
              <a:t>vírus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se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55">
                <a:solidFill>
                  <a:srgbClr val="FFFFFF"/>
                </a:solidFill>
                <a:latin typeface="Calibri"/>
                <a:cs typeface="Calibri"/>
              </a:rPr>
              <a:t>esconde </a:t>
            </a:r>
            <a:r>
              <a:rPr dirty="0" sz="2900" spc="530">
                <a:solidFill>
                  <a:srgbClr val="FFFFFF"/>
                </a:solidFill>
                <a:latin typeface="Calibri"/>
                <a:cs typeface="Calibri"/>
              </a:rPr>
              <a:t>em</a:t>
            </a:r>
            <a:r>
              <a:rPr dirty="0" sz="2900" spc="12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80">
                <a:solidFill>
                  <a:srgbClr val="FFFFFF"/>
                </a:solidFill>
                <a:latin typeface="Calibri"/>
                <a:cs typeface="Calibri"/>
              </a:rPr>
              <a:t>um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90">
                <a:solidFill>
                  <a:srgbClr val="FFFFFF"/>
                </a:solidFill>
                <a:latin typeface="Calibri"/>
                <a:cs typeface="Calibri"/>
              </a:rPr>
              <a:t>documentos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0">
                <a:solidFill>
                  <a:srgbClr val="FFFFFF"/>
                </a:solidFill>
                <a:latin typeface="Calibri"/>
                <a:cs typeface="Calibri"/>
              </a:rPr>
              <a:t>ou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5">
                <a:solidFill>
                  <a:srgbClr val="FFFFFF"/>
                </a:solidFill>
                <a:latin typeface="Calibri"/>
                <a:cs typeface="Calibri"/>
              </a:rPr>
              <a:t>programa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é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75">
                <a:solidFill>
                  <a:srgbClr val="FFFFFF"/>
                </a:solidFill>
                <a:latin typeface="Calibri"/>
                <a:cs typeface="Calibri"/>
              </a:rPr>
              <a:t>liberado </a:t>
            </a:r>
            <a:r>
              <a:rPr dirty="0" sz="2900" spc="390">
                <a:solidFill>
                  <a:srgbClr val="FFFFFF"/>
                </a:solidFill>
                <a:latin typeface="Calibri"/>
                <a:cs typeface="Calibri"/>
              </a:rPr>
              <a:t>quando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0">
                <a:solidFill>
                  <a:srgbClr val="FFFFFF"/>
                </a:solidFill>
                <a:latin typeface="Calibri"/>
                <a:cs typeface="Calibri"/>
              </a:rPr>
              <a:t>esses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95">
                <a:solidFill>
                  <a:srgbClr val="FFFFFF"/>
                </a:solidFill>
                <a:latin typeface="Calibri"/>
                <a:cs typeface="Calibri"/>
              </a:rPr>
              <a:t>arquivos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0">
                <a:solidFill>
                  <a:srgbClr val="FFFFFF"/>
                </a:solidFill>
                <a:latin typeface="Calibri"/>
                <a:cs typeface="Calibri"/>
              </a:rPr>
              <a:t>são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5">
                <a:solidFill>
                  <a:srgbClr val="FFFFFF"/>
                </a:solidFill>
                <a:latin typeface="Calibri"/>
                <a:cs typeface="Calibri"/>
              </a:rPr>
              <a:t>processados.</a:t>
            </a:r>
            <a:endParaRPr sz="2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8" cy="2030581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35607" y="8776639"/>
            <a:ext cx="5668492" cy="1273957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64731" y="2524929"/>
            <a:ext cx="6134192" cy="681770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311275" marR="5080" indent="-1299210">
              <a:lnSpc>
                <a:spcPct val="116500"/>
              </a:lnSpc>
              <a:spcBef>
                <a:spcPts val="95"/>
              </a:spcBef>
            </a:pPr>
            <a:r>
              <a:rPr dirty="0" spc="-280"/>
              <a:t>Importância</a:t>
            </a:r>
            <a:r>
              <a:rPr dirty="0" spc="-420"/>
              <a:t> </a:t>
            </a:r>
            <a:r>
              <a:rPr dirty="0" spc="-465"/>
              <a:t>e</a:t>
            </a:r>
            <a:r>
              <a:rPr dirty="0" spc="-415"/>
              <a:t> </a:t>
            </a:r>
            <a:r>
              <a:rPr dirty="0" spc="-330"/>
              <a:t>relevância</a:t>
            </a:r>
            <a:r>
              <a:rPr dirty="0" spc="-415"/>
              <a:t> </a:t>
            </a:r>
            <a:r>
              <a:rPr dirty="0" spc="-270"/>
              <a:t>do</a:t>
            </a:r>
            <a:r>
              <a:rPr dirty="0" spc="-420"/>
              <a:t> </a:t>
            </a:r>
            <a:r>
              <a:rPr dirty="0" spc="-300"/>
              <a:t>tema </a:t>
            </a:r>
            <a:r>
              <a:rPr dirty="0" spc="-240"/>
              <a:t>na</a:t>
            </a:r>
            <a:r>
              <a:rPr dirty="0" spc="-409"/>
              <a:t> </a:t>
            </a:r>
            <a:r>
              <a:rPr dirty="0" spc="-405"/>
              <a:t>segurança</a:t>
            </a:r>
            <a:r>
              <a:rPr dirty="0" spc="-409"/>
              <a:t> </a:t>
            </a:r>
            <a:r>
              <a:rPr dirty="0" spc="-360"/>
              <a:t>cibernética</a:t>
            </a:r>
            <a:r>
              <a:rPr dirty="0" spc="-405"/>
              <a:t> </a:t>
            </a:r>
            <a:r>
              <a:rPr dirty="0" spc="-825"/>
              <a:t>?</a:t>
            </a:r>
          </a:p>
        </p:txBody>
      </p:sp>
      <p:sp>
        <p:nvSpPr>
          <p:cNvPr id="6" name="object 6" descr=""/>
          <p:cNvSpPr txBox="1"/>
          <p:nvPr/>
        </p:nvSpPr>
        <p:spPr>
          <a:xfrm>
            <a:off x="7327301" y="2423994"/>
            <a:ext cx="9815830" cy="6203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4460" marR="116839" indent="-635">
              <a:lnSpc>
                <a:spcPct val="116500"/>
              </a:lnSpc>
              <a:spcBef>
                <a:spcPts val="100"/>
              </a:spcBef>
            </a:pPr>
            <a:r>
              <a:rPr dirty="0" sz="2900" spc="400">
                <a:solidFill>
                  <a:srgbClr val="FFFFFF"/>
                </a:solidFill>
                <a:latin typeface="Calibri"/>
                <a:cs typeface="Calibri"/>
              </a:rPr>
              <a:t>Os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65">
                <a:solidFill>
                  <a:srgbClr val="FFFFFF"/>
                </a:solidFill>
                <a:latin typeface="Calibri"/>
                <a:cs typeface="Calibri"/>
              </a:rPr>
              <a:t>vírus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75">
                <a:solidFill>
                  <a:srgbClr val="FFFFFF"/>
                </a:solidFill>
                <a:latin typeface="Calibri"/>
                <a:cs typeface="Calibri"/>
              </a:rPr>
              <a:t>computador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34">
                <a:solidFill>
                  <a:srgbClr val="FFFFFF"/>
                </a:solidFill>
                <a:latin typeface="Calibri"/>
                <a:cs typeface="Calibri"/>
              </a:rPr>
              <a:t>desempenham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580">
                <a:solidFill>
                  <a:srgbClr val="FFFFFF"/>
                </a:solidFill>
                <a:latin typeface="Calibri"/>
                <a:cs typeface="Calibri"/>
              </a:rPr>
              <a:t>um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0">
                <a:solidFill>
                  <a:srgbClr val="FFFFFF"/>
                </a:solidFill>
                <a:latin typeface="Calibri"/>
                <a:cs typeface="Calibri"/>
              </a:rPr>
              <a:t>papel </a:t>
            </a:r>
            <a:r>
              <a:rPr dirty="0" sz="2900" spc="290">
                <a:solidFill>
                  <a:srgbClr val="FFFFFF"/>
                </a:solidFill>
                <a:latin typeface="Calibri"/>
                <a:cs typeface="Calibri"/>
              </a:rPr>
              <a:t>crucial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5">
                <a:solidFill>
                  <a:srgbClr val="FFFFFF"/>
                </a:solidFill>
                <a:latin typeface="Calibri"/>
                <a:cs typeface="Calibri"/>
              </a:rPr>
              <a:t>na</a:t>
            </a:r>
            <a:r>
              <a:rPr dirty="0" sz="29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70">
                <a:solidFill>
                  <a:srgbClr val="FFFFFF"/>
                </a:solidFill>
                <a:latin typeface="Calibri"/>
                <a:cs typeface="Calibri"/>
              </a:rPr>
              <a:t>segurança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70">
                <a:solidFill>
                  <a:srgbClr val="FFFFFF"/>
                </a:solidFill>
                <a:latin typeface="Calibri"/>
                <a:cs typeface="Calibri"/>
              </a:rPr>
              <a:t>cibernética,</a:t>
            </a:r>
            <a:r>
              <a:rPr dirty="0" sz="29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95">
                <a:solidFill>
                  <a:srgbClr val="FFFFFF"/>
                </a:solidFill>
                <a:latin typeface="Calibri"/>
                <a:cs typeface="Calibri"/>
              </a:rPr>
              <a:t>pois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representam </a:t>
            </a:r>
            <a:r>
              <a:rPr dirty="0" sz="2900" spc="495">
                <a:solidFill>
                  <a:srgbClr val="FFFFFF"/>
                </a:solidFill>
                <a:latin typeface="Calibri"/>
                <a:cs typeface="Calibri"/>
              </a:rPr>
              <a:t>uma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55">
                <a:solidFill>
                  <a:srgbClr val="FFFFFF"/>
                </a:solidFill>
                <a:latin typeface="Calibri"/>
                <a:cs typeface="Calibri"/>
              </a:rPr>
              <a:t>das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95">
                <a:solidFill>
                  <a:srgbClr val="FFFFFF"/>
                </a:solidFill>
                <a:latin typeface="Calibri"/>
                <a:cs typeface="Calibri"/>
              </a:rPr>
              <a:t>principais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95">
                <a:solidFill>
                  <a:srgbClr val="FFFFFF"/>
                </a:solidFill>
                <a:latin typeface="Calibri"/>
                <a:cs typeface="Calibri"/>
              </a:rPr>
              <a:t>ameaças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0">
                <a:solidFill>
                  <a:srgbClr val="FFFFFF"/>
                </a:solidFill>
                <a:latin typeface="Calibri"/>
                <a:cs typeface="Calibri"/>
              </a:rPr>
              <a:t>à</a:t>
            </a:r>
            <a:endParaRPr sz="2900">
              <a:latin typeface="Calibri"/>
              <a:cs typeface="Calibri"/>
            </a:endParaRPr>
          </a:p>
          <a:p>
            <a:pPr algn="ctr" marL="12700" marR="5080">
              <a:lnSpc>
                <a:spcPct val="116500"/>
              </a:lnSpc>
            </a:pPr>
            <a:r>
              <a:rPr dirty="0" sz="2900" spc="290">
                <a:solidFill>
                  <a:srgbClr val="FFFFFF"/>
                </a:solidFill>
                <a:latin typeface="Calibri"/>
                <a:cs typeface="Calibri"/>
              </a:rPr>
              <a:t>integridade,</a:t>
            </a:r>
            <a:r>
              <a:rPr dirty="0" sz="29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0">
                <a:solidFill>
                  <a:srgbClr val="FFFFFF"/>
                </a:solidFill>
                <a:latin typeface="Calibri"/>
                <a:cs typeface="Calibri"/>
              </a:rPr>
              <a:t>confidencialidade</a:t>
            </a:r>
            <a:r>
              <a:rPr dirty="0" sz="29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dirty="0" sz="2900" spc="1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5">
                <a:solidFill>
                  <a:srgbClr val="FFFFFF"/>
                </a:solidFill>
                <a:latin typeface="Calibri"/>
                <a:cs typeface="Calibri"/>
              </a:rPr>
              <a:t>disponibilidade</a:t>
            </a:r>
            <a:r>
              <a:rPr dirty="0" sz="2900" spc="1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20">
                <a:solidFill>
                  <a:srgbClr val="FFFFFF"/>
                </a:solidFill>
                <a:latin typeface="Calibri"/>
                <a:cs typeface="Calibri"/>
              </a:rPr>
              <a:t>dos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sistemas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0">
                <a:solidFill>
                  <a:srgbClr val="FFFFFF"/>
                </a:solidFill>
                <a:latin typeface="Calibri"/>
                <a:cs typeface="Calibri"/>
              </a:rPr>
              <a:t>dados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35">
                <a:solidFill>
                  <a:srgbClr val="FFFFFF"/>
                </a:solidFill>
                <a:latin typeface="Calibri"/>
                <a:cs typeface="Calibri"/>
              </a:rPr>
              <a:t>digitais.</a:t>
            </a:r>
            <a:endParaRPr sz="2900">
              <a:latin typeface="Calibri"/>
              <a:cs typeface="Calibri"/>
            </a:endParaRPr>
          </a:p>
          <a:p>
            <a:pPr algn="ctr" marL="426720" marR="419100">
              <a:lnSpc>
                <a:spcPct val="116500"/>
              </a:lnSpc>
            </a:pPr>
            <a:r>
              <a:rPr dirty="0" sz="2900" spc="320">
                <a:solidFill>
                  <a:srgbClr val="FFFFFF"/>
                </a:solidFill>
                <a:latin typeface="Calibri"/>
                <a:cs typeface="Calibri"/>
              </a:rPr>
              <a:t>Eles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45">
                <a:solidFill>
                  <a:srgbClr val="FFFFFF"/>
                </a:solidFill>
                <a:latin typeface="Calibri"/>
                <a:cs typeface="Calibri"/>
              </a:rPr>
              <a:t>podem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25">
                <a:solidFill>
                  <a:srgbClr val="FFFFFF"/>
                </a:solidFill>
                <a:latin typeface="Calibri"/>
                <a:cs typeface="Calibri"/>
              </a:rPr>
              <a:t>causar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0">
                <a:solidFill>
                  <a:srgbClr val="FFFFFF"/>
                </a:solidFill>
                <a:latin typeface="Calibri"/>
                <a:cs typeface="Calibri"/>
              </a:rPr>
              <a:t>danos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54">
                <a:solidFill>
                  <a:srgbClr val="FFFFFF"/>
                </a:solidFill>
                <a:latin typeface="Calibri"/>
                <a:cs typeface="Calibri"/>
              </a:rPr>
              <a:t>significativos,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5">
                <a:solidFill>
                  <a:srgbClr val="FFFFFF"/>
                </a:solidFill>
                <a:latin typeface="Calibri"/>
                <a:cs typeface="Calibri"/>
              </a:rPr>
              <a:t>desde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dirty="0" sz="2900" spc="340">
                <a:solidFill>
                  <a:srgbClr val="FFFFFF"/>
                </a:solidFill>
                <a:latin typeface="Calibri"/>
                <a:cs typeface="Calibri"/>
              </a:rPr>
              <a:t>perda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0">
                <a:solidFill>
                  <a:srgbClr val="FFFFFF"/>
                </a:solidFill>
                <a:latin typeface="Calibri"/>
                <a:cs typeface="Calibri"/>
              </a:rPr>
              <a:t>dados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90">
                <a:solidFill>
                  <a:srgbClr val="FFFFFF"/>
                </a:solidFill>
                <a:latin typeface="Calibri"/>
                <a:cs typeface="Calibri"/>
              </a:rPr>
              <a:t>até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95">
                <a:solidFill>
                  <a:srgbClr val="FFFFFF"/>
                </a:solidFill>
                <a:latin typeface="Calibri"/>
                <a:cs typeface="Calibri"/>
              </a:rPr>
              <a:t>interrupções</a:t>
            </a:r>
            <a:endParaRPr sz="2900">
              <a:latin typeface="Calibri"/>
              <a:cs typeface="Calibri"/>
            </a:endParaRPr>
          </a:p>
          <a:p>
            <a:pPr algn="ctr" marL="102870" marR="95250">
              <a:lnSpc>
                <a:spcPct val="116500"/>
              </a:lnSpc>
            </a:pPr>
            <a:r>
              <a:rPr dirty="0" sz="2900" spc="300">
                <a:solidFill>
                  <a:srgbClr val="FFFFFF"/>
                </a:solidFill>
                <a:latin typeface="Calibri"/>
                <a:cs typeface="Calibri"/>
              </a:rPr>
              <a:t>operacionais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90">
                <a:solidFill>
                  <a:srgbClr val="FFFFFF"/>
                </a:solidFill>
                <a:latin typeface="Calibri"/>
                <a:cs typeface="Calibri"/>
              </a:rPr>
              <a:t>até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80">
                <a:solidFill>
                  <a:srgbClr val="FFFFFF"/>
                </a:solidFill>
                <a:latin typeface="Calibri"/>
                <a:cs typeface="Calibri"/>
              </a:rPr>
              <a:t>mesmo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25">
                <a:solidFill>
                  <a:srgbClr val="FFFFFF"/>
                </a:solidFill>
                <a:latin typeface="Calibri"/>
                <a:cs typeface="Calibri"/>
              </a:rPr>
              <a:t>roubo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90">
                <a:solidFill>
                  <a:srgbClr val="FFFFFF"/>
                </a:solidFill>
                <a:latin typeface="Calibri"/>
                <a:cs typeface="Calibri"/>
              </a:rPr>
              <a:t>informações.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5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dirty="0" sz="2900" spc="370">
                <a:solidFill>
                  <a:srgbClr val="FFFFFF"/>
                </a:solidFill>
                <a:latin typeface="Calibri"/>
                <a:cs typeface="Calibri"/>
              </a:rPr>
              <a:t>compreensão</a:t>
            </a:r>
            <a:r>
              <a:rPr dirty="0" sz="2900" spc="1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8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40">
                <a:solidFill>
                  <a:srgbClr val="FFFFFF"/>
                </a:solidFill>
                <a:latin typeface="Calibri"/>
                <a:cs typeface="Calibri"/>
              </a:rPr>
              <a:t>como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00">
                <a:solidFill>
                  <a:srgbClr val="FFFFFF"/>
                </a:solidFill>
                <a:latin typeface="Calibri"/>
                <a:cs typeface="Calibri"/>
              </a:rPr>
              <a:t>os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45">
                <a:solidFill>
                  <a:srgbClr val="FFFFFF"/>
                </a:solidFill>
                <a:latin typeface="Calibri"/>
                <a:cs typeface="Calibri"/>
              </a:rPr>
              <a:t>vírus</a:t>
            </a:r>
            <a:endParaRPr sz="2900">
              <a:latin typeface="Calibri"/>
              <a:cs typeface="Calibri"/>
            </a:endParaRPr>
          </a:p>
          <a:p>
            <a:pPr algn="ctr" marL="776605" marR="768985">
              <a:lnSpc>
                <a:spcPct val="116500"/>
              </a:lnSpc>
            </a:pPr>
            <a:r>
              <a:rPr dirty="0" sz="2900" spc="370">
                <a:solidFill>
                  <a:srgbClr val="FFFFFF"/>
                </a:solidFill>
                <a:latin typeface="Calibri"/>
                <a:cs typeface="Calibri"/>
              </a:rPr>
              <a:t>funcionam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440">
                <a:solidFill>
                  <a:srgbClr val="FFFFFF"/>
                </a:solidFill>
                <a:latin typeface="Calibri"/>
                <a:cs typeface="Calibri"/>
              </a:rPr>
              <a:t>como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se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20">
                <a:solidFill>
                  <a:srgbClr val="FFFFFF"/>
                </a:solidFill>
                <a:latin typeface="Calibri"/>
                <a:cs typeface="Calibri"/>
              </a:rPr>
              <a:t>proteger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0">
                <a:solidFill>
                  <a:srgbClr val="FFFFFF"/>
                </a:solidFill>
                <a:latin typeface="Calibri"/>
                <a:cs typeface="Calibri"/>
              </a:rPr>
              <a:t>contra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70">
                <a:solidFill>
                  <a:srgbClr val="FFFFFF"/>
                </a:solidFill>
                <a:latin typeface="Calibri"/>
                <a:cs typeface="Calibri"/>
              </a:rPr>
              <a:t>eles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80">
                <a:solidFill>
                  <a:srgbClr val="FFFFFF"/>
                </a:solidFill>
                <a:latin typeface="Calibri"/>
                <a:cs typeface="Calibri"/>
              </a:rPr>
              <a:t>é </a:t>
            </a:r>
            <a:r>
              <a:rPr dirty="0" sz="2900" spc="355">
                <a:solidFill>
                  <a:srgbClr val="FFFFFF"/>
                </a:solidFill>
                <a:latin typeface="Calibri"/>
                <a:cs typeface="Calibri"/>
              </a:rPr>
              <a:t>fundamental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5">
                <a:solidFill>
                  <a:srgbClr val="FFFFFF"/>
                </a:solidFill>
                <a:latin typeface="Calibri"/>
                <a:cs typeface="Calibri"/>
              </a:rPr>
              <a:t>para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5">
                <a:solidFill>
                  <a:srgbClr val="FFFFFF"/>
                </a:solidFill>
                <a:latin typeface="Calibri"/>
                <a:cs typeface="Calibri"/>
              </a:rPr>
              <a:t>manter</a:t>
            </a:r>
            <a:r>
              <a:rPr dirty="0" sz="2900" spc="14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dirty="0" sz="2900" spc="1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60">
                <a:solidFill>
                  <a:srgbClr val="FFFFFF"/>
                </a:solidFill>
                <a:latin typeface="Calibri"/>
                <a:cs typeface="Calibri"/>
              </a:rPr>
              <a:t>segurança</a:t>
            </a:r>
            <a:endParaRPr sz="29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570"/>
              </a:spcBef>
            </a:pPr>
            <a:r>
              <a:rPr dirty="0" sz="2900" spc="345">
                <a:solidFill>
                  <a:srgbClr val="FFFFFF"/>
                </a:solidFill>
                <a:latin typeface="Calibri"/>
                <a:cs typeface="Calibri"/>
              </a:rPr>
              <a:t>dos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sistemas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3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310">
                <a:solidFill>
                  <a:srgbClr val="FFFFFF"/>
                </a:solidFill>
                <a:latin typeface="Calibri"/>
                <a:cs typeface="Calibri"/>
              </a:rPr>
              <a:t>redes</a:t>
            </a:r>
            <a:r>
              <a:rPr dirty="0" sz="290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2900" spc="235">
                <a:solidFill>
                  <a:srgbClr val="FFFFFF"/>
                </a:solidFill>
                <a:latin typeface="Calibri"/>
                <a:cs typeface="Calibri"/>
              </a:rPr>
              <a:t>digitais.</a:t>
            </a:r>
            <a:endParaRPr sz="2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8" cy="2030581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35607" y="8776639"/>
            <a:ext cx="5668492" cy="1273957"/>
          </a:xfrm>
          <a:prstGeom prst="rect">
            <a:avLst/>
          </a:prstGeom>
        </p:spPr>
      </p:pic>
      <p:grpSp>
        <p:nvGrpSpPr>
          <p:cNvPr id="4" name="object 4" descr=""/>
          <p:cNvGrpSpPr/>
          <p:nvPr/>
        </p:nvGrpSpPr>
        <p:grpSpPr>
          <a:xfrm>
            <a:off x="516883" y="1952829"/>
            <a:ext cx="13154025" cy="8042275"/>
            <a:chOff x="516883" y="1952829"/>
            <a:chExt cx="13154025" cy="8042275"/>
          </a:xfrm>
        </p:grpSpPr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6883" y="1952829"/>
              <a:ext cx="6032393" cy="8042220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6433312" y="5026024"/>
              <a:ext cx="7237730" cy="0"/>
            </a:xfrm>
            <a:custGeom>
              <a:avLst/>
              <a:gdLst/>
              <a:ahLst/>
              <a:cxnLst/>
              <a:rect l="l" t="t" r="r" b="b"/>
              <a:pathLst>
                <a:path w="7237730" h="0">
                  <a:moveTo>
                    <a:pt x="0" y="0"/>
                  </a:moveTo>
                  <a:lnTo>
                    <a:pt x="7237475" y="0"/>
                  </a:lnTo>
                </a:path>
              </a:pathLst>
            </a:custGeom>
            <a:ln w="1163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197524" y="492448"/>
            <a:ext cx="16511905" cy="1002665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6400" spc="-535"/>
              <a:t>Ciclo</a:t>
            </a:r>
            <a:r>
              <a:rPr dirty="0" sz="6400" spc="-465"/>
              <a:t> </a:t>
            </a:r>
            <a:r>
              <a:rPr dirty="0" sz="6400" spc="-385"/>
              <a:t>de</a:t>
            </a:r>
            <a:r>
              <a:rPr dirty="0" sz="6400" spc="-459"/>
              <a:t> </a:t>
            </a:r>
            <a:r>
              <a:rPr dirty="0" sz="6400" spc="-295"/>
              <a:t>vida</a:t>
            </a:r>
            <a:r>
              <a:rPr dirty="0" sz="6400" spc="-459"/>
              <a:t> </a:t>
            </a:r>
            <a:r>
              <a:rPr dirty="0" sz="6400" spc="-385"/>
              <a:t>de</a:t>
            </a:r>
            <a:r>
              <a:rPr dirty="0" sz="6400" spc="-459"/>
              <a:t> </a:t>
            </a:r>
            <a:r>
              <a:rPr dirty="0" sz="6400" spc="-114"/>
              <a:t>um</a:t>
            </a:r>
            <a:r>
              <a:rPr dirty="0" sz="6400" spc="-459"/>
              <a:t> </a:t>
            </a:r>
            <a:r>
              <a:rPr dirty="0" sz="6400" spc="-245"/>
              <a:t>vírus</a:t>
            </a:r>
            <a:r>
              <a:rPr dirty="0" sz="6400" spc="-459"/>
              <a:t> </a:t>
            </a:r>
            <a:r>
              <a:rPr dirty="0" sz="6400" spc="-385"/>
              <a:t>de</a:t>
            </a:r>
            <a:r>
              <a:rPr dirty="0" sz="6400" spc="-465"/>
              <a:t> </a:t>
            </a:r>
            <a:r>
              <a:rPr dirty="0" sz="6400" spc="-305"/>
              <a:t>computador</a:t>
            </a:r>
            <a:endParaRPr sz="6400"/>
          </a:p>
        </p:txBody>
      </p:sp>
      <p:sp>
        <p:nvSpPr>
          <p:cNvPr id="8" name="object 8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ctr" marL="25400" marR="17780">
              <a:lnSpc>
                <a:spcPct val="116500"/>
              </a:lnSpc>
              <a:spcBef>
                <a:spcPts val="100"/>
              </a:spcBef>
            </a:pPr>
            <a:r>
              <a:rPr dirty="0" spc="465"/>
              <a:t>Como</a:t>
            </a:r>
            <a:r>
              <a:rPr dirty="0" spc="125"/>
              <a:t> </a:t>
            </a:r>
            <a:r>
              <a:rPr dirty="0" spc="580"/>
              <a:t>um</a:t>
            </a:r>
            <a:r>
              <a:rPr dirty="0" spc="130"/>
              <a:t> </a:t>
            </a:r>
            <a:r>
              <a:rPr dirty="0" spc="265"/>
              <a:t>vírus</a:t>
            </a:r>
            <a:r>
              <a:rPr dirty="0" spc="125"/>
              <a:t> </a:t>
            </a:r>
            <a:r>
              <a:rPr dirty="0" spc="290"/>
              <a:t>normal,</a:t>
            </a:r>
            <a:r>
              <a:rPr dirty="0" spc="130"/>
              <a:t> </a:t>
            </a:r>
            <a:r>
              <a:rPr dirty="0" spc="300"/>
              <a:t>os</a:t>
            </a:r>
            <a:r>
              <a:rPr dirty="0" spc="130"/>
              <a:t> </a:t>
            </a:r>
            <a:r>
              <a:rPr dirty="0" spc="265"/>
              <a:t>vírus</a:t>
            </a:r>
            <a:r>
              <a:rPr dirty="0" spc="125"/>
              <a:t> </a:t>
            </a:r>
            <a:r>
              <a:rPr dirty="0" spc="380"/>
              <a:t>de</a:t>
            </a:r>
            <a:r>
              <a:rPr dirty="0" spc="130"/>
              <a:t> </a:t>
            </a:r>
            <a:r>
              <a:rPr dirty="0" spc="365"/>
              <a:t>computador </a:t>
            </a:r>
            <a:r>
              <a:rPr dirty="0" spc="400"/>
              <a:t>possuem</a:t>
            </a:r>
            <a:r>
              <a:rPr dirty="0" spc="120"/>
              <a:t> </a:t>
            </a:r>
            <a:r>
              <a:rPr dirty="0" spc="495"/>
              <a:t>uma</a:t>
            </a:r>
            <a:r>
              <a:rPr dirty="0" spc="130"/>
              <a:t> </a:t>
            </a:r>
            <a:r>
              <a:rPr dirty="0" spc="270"/>
              <a:t>fase</a:t>
            </a:r>
            <a:r>
              <a:rPr dirty="0" spc="130"/>
              <a:t> </a:t>
            </a:r>
            <a:r>
              <a:rPr dirty="0" spc="380"/>
              <a:t>de</a:t>
            </a:r>
            <a:r>
              <a:rPr dirty="0" spc="130"/>
              <a:t> </a:t>
            </a:r>
            <a:r>
              <a:rPr dirty="0" spc="320"/>
              <a:t>dormência.</a:t>
            </a:r>
            <a:r>
              <a:rPr dirty="0" spc="130"/>
              <a:t> </a:t>
            </a:r>
            <a:r>
              <a:rPr dirty="0" spc="500"/>
              <a:t>O</a:t>
            </a:r>
            <a:r>
              <a:rPr dirty="0" spc="135"/>
              <a:t> </a:t>
            </a:r>
            <a:r>
              <a:rPr dirty="0" spc="365"/>
              <a:t>computador </a:t>
            </a:r>
            <a:r>
              <a:rPr dirty="0" spc="229"/>
              <a:t>“portador”</a:t>
            </a:r>
            <a:r>
              <a:rPr dirty="0" spc="125"/>
              <a:t> </a:t>
            </a:r>
            <a:r>
              <a:rPr dirty="0" spc="390"/>
              <a:t>permanece</a:t>
            </a:r>
            <a:r>
              <a:rPr dirty="0" spc="130"/>
              <a:t> </a:t>
            </a:r>
            <a:r>
              <a:rPr dirty="0" spc="484"/>
              <a:t>com</a:t>
            </a:r>
            <a:r>
              <a:rPr dirty="0" spc="130"/>
              <a:t> </a:t>
            </a:r>
            <a:r>
              <a:rPr dirty="0" spc="305"/>
              <a:t>o</a:t>
            </a:r>
            <a:r>
              <a:rPr dirty="0" spc="130"/>
              <a:t> </a:t>
            </a:r>
            <a:r>
              <a:rPr dirty="0" spc="280"/>
              <a:t>script</a:t>
            </a:r>
            <a:r>
              <a:rPr dirty="0" spc="125"/>
              <a:t> </a:t>
            </a:r>
            <a:r>
              <a:rPr dirty="0" spc="370"/>
              <a:t>do</a:t>
            </a:r>
            <a:r>
              <a:rPr dirty="0" spc="130"/>
              <a:t> </a:t>
            </a:r>
            <a:r>
              <a:rPr dirty="0" spc="265"/>
              <a:t>vírus</a:t>
            </a:r>
            <a:r>
              <a:rPr dirty="0" spc="130"/>
              <a:t> </a:t>
            </a:r>
            <a:r>
              <a:rPr dirty="0" spc="210"/>
              <a:t>inativo, </a:t>
            </a:r>
            <a:r>
              <a:rPr dirty="0" spc="290"/>
              <a:t>até</a:t>
            </a:r>
            <a:r>
              <a:rPr dirty="0" spc="130"/>
              <a:t> </a:t>
            </a:r>
            <a:r>
              <a:rPr dirty="0" spc="395"/>
              <a:t>que</a:t>
            </a:r>
            <a:r>
              <a:rPr dirty="0" spc="135"/>
              <a:t> </a:t>
            </a:r>
            <a:r>
              <a:rPr dirty="0" spc="350"/>
              <a:t>determinada</a:t>
            </a:r>
            <a:r>
              <a:rPr dirty="0" spc="135"/>
              <a:t> </a:t>
            </a:r>
            <a:r>
              <a:rPr dirty="0" spc="345"/>
              <a:t>ação</a:t>
            </a:r>
            <a:r>
              <a:rPr dirty="0" spc="130"/>
              <a:t> </a:t>
            </a:r>
            <a:r>
              <a:rPr dirty="0" spc="265"/>
              <a:t>seja</a:t>
            </a:r>
            <a:r>
              <a:rPr dirty="0" spc="135"/>
              <a:t> </a:t>
            </a:r>
            <a:r>
              <a:rPr dirty="0" spc="320"/>
              <a:t>tomada.</a:t>
            </a:r>
            <a:r>
              <a:rPr dirty="0" spc="135"/>
              <a:t> </a:t>
            </a:r>
            <a:r>
              <a:rPr dirty="0" spc="434"/>
              <a:t>A</a:t>
            </a:r>
            <a:r>
              <a:rPr dirty="0" spc="135"/>
              <a:t> </a:t>
            </a:r>
            <a:r>
              <a:rPr dirty="0" spc="229"/>
              <a:t>partir</a:t>
            </a:r>
            <a:r>
              <a:rPr dirty="0" spc="725"/>
              <a:t> </a:t>
            </a:r>
            <a:r>
              <a:rPr dirty="0" spc="340"/>
              <a:t>dessa</a:t>
            </a:r>
            <a:r>
              <a:rPr dirty="0" spc="130"/>
              <a:t> </a:t>
            </a:r>
            <a:r>
              <a:rPr dirty="0" spc="260"/>
              <a:t>ação,</a:t>
            </a:r>
            <a:r>
              <a:rPr dirty="0" spc="130"/>
              <a:t> </a:t>
            </a:r>
            <a:r>
              <a:rPr dirty="0" spc="-750"/>
              <a:t>q</a:t>
            </a:r>
            <a:r>
              <a:rPr dirty="0" baseline="261904" sz="525" spc="179"/>
              <a:t>a</a:t>
            </a:r>
            <a:r>
              <a:rPr dirty="0" baseline="261904" sz="525" spc="532"/>
              <a:t>  </a:t>
            </a:r>
            <a:r>
              <a:rPr dirty="0" sz="2900" spc="375"/>
              <a:t>ue</a:t>
            </a:r>
            <a:r>
              <a:rPr dirty="0" sz="2900" spc="130"/>
              <a:t> </a:t>
            </a:r>
            <a:r>
              <a:rPr dirty="0" sz="2900" spc="375"/>
              <a:t>pode</a:t>
            </a:r>
            <a:r>
              <a:rPr dirty="0" sz="2900" spc="130"/>
              <a:t> </a:t>
            </a:r>
            <a:r>
              <a:rPr dirty="0" sz="2900" spc="265"/>
              <a:t>ser</a:t>
            </a:r>
            <a:r>
              <a:rPr dirty="0" sz="2900" spc="130"/>
              <a:t> </a:t>
            </a:r>
            <a:r>
              <a:rPr dirty="0" sz="2900" spc="365"/>
              <a:t>simplesmente</a:t>
            </a:r>
            <a:r>
              <a:rPr dirty="0" sz="2900" spc="130"/>
              <a:t> </a:t>
            </a:r>
            <a:r>
              <a:rPr dirty="0" sz="2900" spc="305"/>
              <a:t>o</a:t>
            </a:r>
            <a:r>
              <a:rPr dirty="0" sz="2900" spc="130"/>
              <a:t> </a:t>
            </a:r>
            <a:r>
              <a:rPr dirty="0" sz="2900" spc="280"/>
              <a:t>ato</a:t>
            </a:r>
            <a:r>
              <a:rPr dirty="0" sz="2900" spc="130"/>
              <a:t> </a:t>
            </a:r>
            <a:r>
              <a:rPr dirty="0" sz="2900" spc="355"/>
              <a:t>de </a:t>
            </a:r>
            <a:r>
              <a:rPr dirty="0" sz="2900" spc="250"/>
              <a:t>reiniciar</a:t>
            </a:r>
            <a:r>
              <a:rPr dirty="0" sz="2900" spc="125"/>
              <a:t> </a:t>
            </a:r>
            <a:r>
              <a:rPr dirty="0" sz="2900" spc="305"/>
              <a:t>o</a:t>
            </a:r>
            <a:r>
              <a:rPr dirty="0" sz="2900" spc="130"/>
              <a:t> </a:t>
            </a:r>
            <a:r>
              <a:rPr dirty="0" sz="2900" spc="335"/>
              <a:t>computador,</a:t>
            </a:r>
            <a:r>
              <a:rPr dirty="0" sz="2900" spc="130"/>
              <a:t> </a:t>
            </a:r>
            <a:r>
              <a:rPr dirty="0" sz="2900" spc="305"/>
              <a:t>o</a:t>
            </a:r>
            <a:r>
              <a:rPr dirty="0" sz="2900" spc="130"/>
              <a:t> </a:t>
            </a:r>
            <a:r>
              <a:rPr dirty="0" sz="2900" spc="265"/>
              <a:t>vírus</a:t>
            </a:r>
            <a:r>
              <a:rPr dirty="0" sz="2900" spc="130"/>
              <a:t> </a:t>
            </a:r>
            <a:r>
              <a:rPr dirty="0" sz="2900" spc="420"/>
              <a:t>começa</a:t>
            </a:r>
            <a:r>
              <a:rPr dirty="0" sz="2900" spc="130"/>
              <a:t> </a:t>
            </a:r>
            <a:r>
              <a:rPr dirty="0" sz="2900" spc="330"/>
              <a:t>a</a:t>
            </a:r>
            <a:r>
              <a:rPr dirty="0" sz="2900" spc="125"/>
              <a:t> </a:t>
            </a:r>
            <a:r>
              <a:rPr dirty="0" sz="2900" spc="315"/>
              <a:t>se</a:t>
            </a:r>
            <a:r>
              <a:rPr dirty="0" sz="2900" spc="130"/>
              <a:t> </a:t>
            </a:r>
            <a:r>
              <a:rPr dirty="0" sz="2900" spc="290"/>
              <a:t>propagar.</a:t>
            </a:r>
            <a:endParaRPr sz="2900"/>
          </a:p>
          <a:p>
            <a:pPr algn="ctr" marL="206375" marR="198755">
              <a:lnSpc>
                <a:spcPct val="116500"/>
              </a:lnSpc>
            </a:pPr>
            <a:r>
              <a:rPr dirty="0" spc="325"/>
              <a:t>Ele</a:t>
            </a:r>
            <a:r>
              <a:rPr dirty="0" spc="140"/>
              <a:t> </a:t>
            </a:r>
            <a:r>
              <a:rPr dirty="0" spc="320"/>
              <a:t>depois</a:t>
            </a:r>
            <a:r>
              <a:rPr dirty="0" spc="140"/>
              <a:t> </a:t>
            </a:r>
            <a:r>
              <a:rPr dirty="0" spc="325"/>
              <a:t>modifica</a:t>
            </a:r>
            <a:r>
              <a:rPr dirty="0" spc="140"/>
              <a:t> </a:t>
            </a:r>
            <a:r>
              <a:rPr dirty="0" spc="310"/>
              <a:t>esses</a:t>
            </a:r>
            <a:r>
              <a:rPr dirty="0" spc="140"/>
              <a:t> </a:t>
            </a:r>
            <a:r>
              <a:rPr dirty="0" spc="295"/>
              <a:t>arquivos</a:t>
            </a:r>
            <a:r>
              <a:rPr dirty="0" spc="145"/>
              <a:t> </a:t>
            </a:r>
            <a:r>
              <a:rPr dirty="0" spc="330"/>
              <a:t>e</a:t>
            </a:r>
            <a:r>
              <a:rPr dirty="0" spc="140"/>
              <a:t> </a:t>
            </a:r>
            <a:r>
              <a:rPr dirty="0" spc="335"/>
              <a:t>continua</a:t>
            </a:r>
            <a:r>
              <a:rPr dirty="0" spc="140"/>
              <a:t> </a:t>
            </a:r>
            <a:r>
              <a:rPr dirty="0" spc="330"/>
              <a:t>a</a:t>
            </a:r>
            <a:r>
              <a:rPr dirty="0" spc="140"/>
              <a:t> </a:t>
            </a:r>
            <a:r>
              <a:rPr dirty="0" spc="290"/>
              <a:t>se </a:t>
            </a:r>
            <a:r>
              <a:rPr dirty="0" spc="265"/>
              <a:t>espalhar.</a:t>
            </a:r>
            <a:r>
              <a:rPr dirty="0" spc="125"/>
              <a:t> </a:t>
            </a:r>
            <a:r>
              <a:rPr dirty="0" spc="350"/>
              <a:t>Por</a:t>
            </a:r>
            <a:r>
              <a:rPr dirty="0" spc="125"/>
              <a:t> </a:t>
            </a:r>
            <a:r>
              <a:rPr dirty="0" spc="229"/>
              <a:t>fim,</a:t>
            </a:r>
            <a:r>
              <a:rPr dirty="0" spc="130"/>
              <a:t> </a:t>
            </a:r>
            <a:r>
              <a:rPr dirty="0" spc="305"/>
              <a:t>o</a:t>
            </a:r>
            <a:r>
              <a:rPr dirty="0" spc="125"/>
              <a:t> </a:t>
            </a:r>
            <a:r>
              <a:rPr dirty="0" spc="265"/>
              <a:t>vírus</a:t>
            </a:r>
            <a:r>
              <a:rPr dirty="0" spc="125"/>
              <a:t> </a:t>
            </a:r>
            <a:r>
              <a:rPr dirty="0" spc="330"/>
              <a:t>é</a:t>
            </a:r>
            <a:r>
              <a:rPr dirty="0" spc="130"/>
              <a:t> </a:t>
            </a:r>
            <a:r>
              <a:rPr dirty="0" spc="315"/>
              <a:t>excluído</a:t>
            </a:r>
            <a:r>
              <a:rPr dirty="0" spc="125"/>
              <a:t> </a:t>
            </a:r>
            <a:r>
              <a:rPr dirty="0" spc="300"/>
              <a:t>por</a:t>
            </a:r>
            <a:r>
              <a:rPr dirty="0" spc="125"/>
              <a:t> </a:t>
            </a:r>
            <a:r>
              <a:rPr dirty="0" spc="375"/>
              <a:t>meio</a:t>
            </a:r>
            <a:r>
              <a:rPr dirty="0" spc="130"/>
              <a:t> </a:t>
            </a:r>
            <a:r>
              <a:rPr dirty="0" spc="380"/>
              <a:t>de</a:t>
            </a:r>
            <a:r>
              <a:rPr dirty="0" spc="125"/>
              <a:t> </a:t>
            </a:r>
            <a:r>
              <a:rPr dirty="0" spc="555"/>
              <a:t>um </a:t>
            </a:r>
            <a:r>
              <a:rPr dirty="0" spc="235"/>
              <a:t>antivírus,</a:t>
            </a:r>
            <a:r>
              <a:rPr dirty="0" spc="135"/>
              <a:t> </a:t>
            </a:r>
            <a:r>
              <a:rPr dirty="0" spc="395"/>
              <a:t>que</a:t>
            </a:r>
            <a:r>
              <a:rPr dirty="0" spc="135"/>
              <a:t> </a:t>
            </a:r>
            <a:r>
              <a:rPr dirty="0" spc="300"/>
              <a:t>precisa</a:t>
            </a:r>
            <a:r>
              <a:rPr dirty="0" spc="135"/>
              <a:t> </a:t>
            </a:r>
            <a:r>
              <a:rPr dirty="0" spc="265"/>
              <a:t>estar</a:t>
            </a:r>
            <a:r>
              <a:rPr dirty="0" spc="135"/>
              <a:t> </a:t>
            </a:r>
            <a:r>
              <a:rPr dirty="0" spc="300"/>
              <a:t>atualizado</a:t>
            </a:r>
            <a:r>
              <a:rPr dirty="0" spc="135"/>
              <a:t> </a:t>
            </a:r>
            <a:r>
              <a:rPr dirty="0" spc="295"/>
              <a:t>pois</a:t>
            </a:r>
            <a:r>
              <a:rPr dirty="0" spc="135"/>
              <a:t> </a:t>
            </a:r>
            <a:r>
              <a:rPr dirty="0" spc="315"/>
              <a:t>novos </a:t>
            </a:r>
            <a:r>
              <a:rPr dirty="0" spc="265"/>
              <a:t>vírus</a:t>
            </a:r>
            <a:r>
              <a:rPr dirty="0" spc="130"/>
              <a:t> </a:t>
            </a:r>
            <a:r>
              <a:rPr dirty="0" spc="425"/>
              <a:t>surgem</a:t>
            </a:r>
            <a:r>
              <a:rPr dirty="0" spc="135"/>
              <a:t> </a:t>
            </a:r>
            <a:r>
              <a:rPr dirty="0" spc="310"/>
              <a:t>todos</a:t>
            </a:r>
            <a:r>
              <a:rPr dirty="0" spc="135"/>
              <a:t> </a:t>
            </a:r>
            <a:r>
              <a:rPr dirty="0" spc="300"/>
              <a:t>os</a:t>
            </a:r>
            <a:r>
              <a:rPr dirty="0" spc="135"/>
              <a:t> </a:t>
            </a:r>
            <a:r>
              <a:rPr dirty="0" spc="215"/>
              <a:t>dias.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3360" y="83456"/>
            <a:ext cx="10222865" cy="1851660"/>
            <a:chOff x="3360" y="83456"/>
            <a:chExt cx="10222865" cy="1851660"/>
          </a:xfrm>
        </p:grpSpPr>
        <p:sp>
          <p:nvSpPr>
            <p:cNvPr id="3" name="object 3" descr=""/>
            <p:cNvSpPr/>
            <p:nvPr/>
          </p:nvSpPr>
          <p:spPr>
            <a:xfrm>
              <a:off x="41405" y="121500"/>
              <a:ext cx="10146665" cy="1775460"/>
            </a:xfrm>
            <a:custGeom>
              <a:avLst/>
              <a:gdLst/>
              <a:ahLst/>
              <a:cxnLst/>
              <a:rect l="l" t="t" r="r" b="b"/>
              <a:pathLst>
                <a:path w="10146665" h="1775460">
                  <a:moveTo>
                    <a:pt x="10146662" y="1775417"/>
                  </a:move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8"/>
                  </a:lnTo>
                  <a:lnTo>
                    <a:pt x="485953" y="1724200"/>
                  </a:lnTo>
                  <a:lnTo>
                    <a:pt x="443936" y="1706433"/>
                  </a:lnTo>
                  <a:lnTo>
                    <a:pt x="403250" y="1686266"/>
                  </a:lnTo>
                  <a:lnTo>
                    <a:pt x="363983" y="1663789"/>
                  </a:lnTo>
                  <a:lnTo>
                    <a:pt x="326224" y="1639090"/>
                  </a:lnTo>
                  <a:lnTo>
                    <a:pt x="290063" y="1612259"/>
                  </a:lnTo>
                  <a:lnTo>
                    <a:pt x="255589" y="1583385"/>
                  </a:lnTo>
                  <a:lnTo>
                    <a:pt x="222892" y="1552556"/>
                  </a:lnTo>
                  <a:lnTo>
                    <a:pt x="192059" y="1519863"/>
                  </a:lnTo>
                  <a:lnTo>
                    <a:pt x="163180" y="1485394"/>
                  </a:lnTo>
                  <a:lnTo>
                    <a:pt x="136346" y="1449238"/>
                  </a:lnTo>
                  <a:lnTo>
                    <a:pt x="111643" y="1411485"/>
                  </a:lnTo>
                  <a:lnTo>
                    <a:pt x="89163" y="1372223"/>
                  </a:lnTo>
                  <a:lnTo>
                    <a:pt x="68993" y="1331542"/>
                  </a:lnTo>
                  <a:lnTo>
                    <a:pt x="51224" y="1289531"/>
                  </a:lnTo>
                  <a:lnTo>
                    <a:pt x="35943" y="1246279"/>
                  </a:lnTo>
                  <a:lnTo>
                    <a:pt x="23241" y="1201875"/>
                  </a:lnTo>
                  <a:lnTo>
                    <a:pt x="13207" y="1156409"/>
                  </a:lnTo>
                  <a:lnTo>
                    <a:pt x="5929" y="1109968"/>
                  </a:lnTo>
                  <a:lnTo>
                    <a:pt x="1497" y="1062644"/>
                  </a:lnTo>
                  <a:lnTo>
                    <a:pt x="0" y="1014524"/>
                  </a:lnTo>
                  <a:lnTo>
                    <a:pt x="0" y="0"/>
                  </a:lnTo>
                  <a:lnTo>
                    <a:pt x="9385662" y="0"/>
                  </a:lnTo>
                  <a:lnTo>
                    <a:pt x="9433790" y="1496"/>
                  </a:lnTo>
                  <a:lnTo>
                    <a:pt x="9481122" y="5928"/>
                  </a:lnTo>
                  <a:lnTo>
                    <a:pt x="9527570" y="13205"/>
                  </a:lnTo>
                  <a:lnTo>
                    <a:pt x="9573044" y="23238"/>
                  </a:lnTo>
                  <a:lnTo>
                    <a:pt x="9617454" y="35938"/>
                  </a:lnTo>
                  <a:lnTo>
                    <a:pt x="9660713" y="51216"/>
                  </a:lnTo>
                  <a:lnTo>
                    <a:pt x="9702730" y="68983"/>
                  </a:lnTo>
                  <a:lnTo>
                    <a:pt x="9743417" y="89150"/>
                  </a:lnTo>
                  <a:lnTo>
                    <a:pt x="9782684" y="111628"/>
                  </a:lnTo>
                  <a:lnTo>
                    <a:pt x="9820442" y="136326"/>
                  </a:lnTo>
                  <a:lnTo>
                    <a:pt x="9856603" y="163158"/>
                  </a:lnTo>
                  <a:lnTo>
                    <a:pt x="9891077" y="192032"/>
                  </a:lnTo>
                  <a:lnTo>
                    <a:pt x="9923774" y="222860"/>
                  </a:lnTo>
                  <a:lnTo>
                    <a:pt x="9954607" y="255554"/>
                  </a:lnTo>
                  <a:lnTo>
                    <a:pt x="9983484" y="290023"/>
                  </a:lnTo>
                  <a:lnTo>
                    <a:pt x="10010319" y="326179"/>
                  </a:lnTo>
                  <a:lnTo>
                    <a:pt x="10035021" y="363932"/>
                  </a:lnTo>
                  <a:lnTo>
                    <a:pt x="10057501" y="403193"/>
                  </a:lnTo>
                  <a:lnTo>
                    <a:pt x="10077670" y="443874"/>
                  </a:lnTo>
                  <a:lnTo>
                    <a:pt x="10095439" y="485885"/>
                  </a:lnTo>
                  <a:lnTo>
                    <a:pt x="10110719" y="529137"/>
                  </a:lnTo>
                  <a:lnTo>
                    <a:pt x="10123421" y="573541"/>
                  </a:lnTo>
                  <a:lnTo>
                    <a:pt x="10133455" y="619008"/>
                  </a:lnTo>
                  <a:lnTo>
                    <a:pt x="10140732" y="665448"/>
                  </a:lnTo>
                  <a:lnTo>
                    <a:pt x="10145164" y="712773"/>
                  </a:lnTo>
                  <a:lnTo>
                    <a:pt x="10146662" y="760893"/>
                  </a:lnTo>
                  <a:lnTo>
                    <a:pt x="10146662" y="177541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41405" y="121500"/>
              <a:ext cx="10146665" cy="1775460"/>
            </a:xfrm>
            <a:custGeom>
              <a:avLst/>
              <a:gdLst/>
              <a:ahLst/>
              <a:cxnLst/>
              <a:rect l="l" t="t" r="r" b="b"/>
              <a:pathLst>
                <a:path w="10146665" h="1775460">
                  <a:moveTo>
                    <a:pt x="0" y="0"/>
                  </a:moveTo>
                  <a:lnTo>
                    <a:pt x="9385662" y="0"/>
                  </a:lnTo>
                  <a:lnTo>
                    <a:pt x="9433790" y="1496"/>
                  </a:lnTo>
                  <a:lnTo>
                    <a:pt x="9481122" y="5928"/>
                  </a:lnTo>
                  <a:lnTo>
                    <a:pt x="9527570" y="13205"/>
                  </a:lnTo>
                  <a:lnTo>
                    <a:pt x="9573044" y="23238"/>
                  </a:lnTo>
                  <a:lnTo>
                    <a:pt x="9617454" y="35938"/>
                  </a:lnTo>
                  <a:lnTo>
                    <a:pt x="9660713" y="51216"/>
                  </a:lnTo>
                  <a:lnTo>
                    <a:pt x="9702730" y="68983"/>
                  </a:lnTo>
                  <a:lnTo>
                    <a:pt x="9743417" y="89150"/>
                  </a:lnTo>
                  <a:lnTo>
                    <a:pt x="9782684" y="111628"/>
                  </a:lnTo>
                  <a:lnTo>
                    <a:pt x="9820442" y="136326"/>
                  </a:lnTo>
                  <a:lnTo>
                    <a:pt x="9856603" y="163158"/>
                  </a:lnTo>
                  <a:lnTo>
                    <a:pt x="9891077" y="192032"/>
                  </a:lnTo>
                  <a:lnTo>
                    <a:pt x="9923774" y="222860"/>
                  </a:lnTo>
                  <a:lnTo>
                    <a:pt x="9954607" y="255554"/>
                  </a:lnTo>
                  <a:lnTo>
                    <a:pt x="9983484" y="290023"/>
                  </a:lnTo>
                  <a:lnTo>
                    <a:pt x="10010319" y="326179"/>
                  </a:lnTo>
                  <a:lnTo>
                    <a:pt x="10035021" y="363932"/>
                  </a:lnTo>
                  <a:lnTo>
                    <a:pt x="10057501" y="403193"/>
                  </a:lnTo>
                  <a:lnTo>
                    <a:pt x="10077670" y="443874"/>
                  </a:lnTo>
                  <a:lnTo>
                    <a:pt x="10095439" y="485885"/>
                  </a:lnTo>
                  <a:lnTo>
                    <a:pt x="10110719" y="529137"/>
                  </a:lnTo>
                  <a:lnTo>
                    <a:pt x="10123421" y="573541"/>
                  </a:lnTo>
                  <a:lnTo>
                    <a:pt x="10133455" y="619008"/>
                  </a:lnTo>
                  <a:lnTo>
                    <a:pt x="10140732" y="665448"/>
                  </a:lnTo>
                  <a:lnTo>
                    <a:pt x="10145164" y="712773"/>
                  </a:lnTo>
                  <a:lnTo>
                    <a:pt x="10146662" y="760893"/>
                  </a:lnTo>
                  <a:lnTo>
                    <a:pt x="10146662" y="1775417"/>
                  </a:ln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8"/>
                  </a:lnTo>
                  <a:lnTo>
                    <a:pt x="485953" y="1724200"/>
                  </a:lnTo>
                  <a:lnTo>
                    <a:pt x="443936" y="1706433"/>
                  </a:lnTo>
                  <a:lnTo>
                    <a:pt x="403250" y="1686266"/>
                  </a:lnTo>
                  <a:lnTo>
                    <a:pt x="363983" y="1663789"/>
                  </a:lnTo>
                  <a:lnTo>
                    <a:pt x="326224" y="1639090"/>
                  </a:lnTo>
                  <a:lnTo>
                    <a:pt x="290063" y="1612259"/>
                  </a:lnTo>
                  <a:lnTo>
                    <a:pt x="255589" y="1583385"/>
                  </a:lnTo>
                  <a:lnTo>
                    <a:pt x="222892" y="1552556"/>
                  </a:lnTo>
                  <a:lnTo>
                    <a:pt x="192059" y="1519863"/>
                  </a:lnTo>
                  <a:lnTo>
                    <a:pt x="163180" y="1485394"/>
                  </a:lnTo>
                  <a:lnTo>
                    <a:pt x="136346" y="1449238"/>
                  </a:lnTo>
                  <a:lnTo>
                    <a:pt x="111643" y="1411485"/>
                  </a:lnTo>
                  <a:lnTo>
                    <a:pt x="89163" y="1372223"/>
                  </a:lnTo>
                  <a:lnTo>
                    <a:pt x="68993" y="1331542"/>
                  </a:lnTo>
                  <a:lnTo>
                    <a:pt x="51224" y="1289531"/>
                  </a:lnTo>
                  <a:lnTo>
                    <a:pt x="35943" y="1246279"/>
                  </a:lnTo>
                  <a:lnTo>
                    <a:pt x="23241" y="1201875"/>
                  </a:lnTo>
                  <a:lnTo>
                    <a:pt x="13207" y="1156409"/>
                  </a:lnTo>
                  <a:lnTo>
                    <a:pt x="5929" y="1109968"/>
                  </a:lnTo>
                  <a:lnTo>
                    <a:pt x="1497" y="1062644"/>
                  </a:lnTo>
                  <a:lnTo>
                    <a:pt x="0" y="1014524"/>
                  </a:lnTo>
                  <a:lnTo>
                    <a:pt x="0" y="0"/>
                  </a:lnTo>
                  <a:close/>
                </a:path>
              </a:pathLst>
            </a:custGeom>
            <a:ln w="76089">
              <a:solidFill>
                <a:srgbClr val="B61D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41405" y="121500"/>
              <a:ext cx="2029460" cy="1775460"/>
            </a:xfrm>
            <a:custGeom>
              <a:avLst/>
              <a:gdLst/>
              <a:ahLst/>
              <a:cxnLst/>
              <a:rect l="l" t="t" r="r" b="b"/>
              <a:pathLst>
                <a:path w="2029460" h="1775460">
                  <a:moveTo>
                    <a:pt x="2029332" y="1775417"/>
                  </a:move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8"/>
                  </a:lnTo>
                  <a:lnTo>
                    <a:pt x="485953" y="1724200"/>
                  </a:lnTo>
                  <a:lnTo>
                    <a:pt x="443936" y="1706433"/>
                  </a:lnTo>
                  <a:lnTo>
                    <a:pt x="403250" y="1686266"/>
                  </a:lnTo>
                  <a:lnTo>
                    <a:pt x="363983" y="1663789"/>
                  </a:lnTo>
                  <a:lnTo>
                    <a:pt x="326224" y="1639090"/>
                  </a:lnTo>
                  <a:lnTo>
                    <a:pt x="290063" y="1612259"/>
                  </a:lnTo>
                  <a:lnTo>
                    <a:pt x="255589" y="1583385"/>
                  </a:lnTo>
                  <a:lnTo>
                    <a:pt x="222892" y="1552556"/>
                  </a:lnTo>
                  <a:lnTo>
                    <a:pt x="192059" y="1519863"/>
                  </a:lnTo>
                  <a:lnTo>
                    <a:pt x="163180" y="1485394"/>
                  </a:lnTo>
                  <a:lnTo>
                    <a:pt x="136346" y="1449238"/>
                  </a:lnTo>
                  <a:lnTo>
                    <a:pt x="111643" y="1411485"/>
                  </a:lnTo>
                  <a:lnTo>
                    <a:pt x="89163" y="1372223"/>
                  </a:lnTo>
                  <a:lnTo>
                    <a:pt x="68993" y="1331542"/>
                  </a:lnTo>
                  <a:lnTo>
                    <a:pt x="51224" y="1289531"/>
                  </a:lnTo>
                  <a:lnTo>
                    <a:pt x="35943" y="1246279"/>
                  </a:lnTo>
                  <a:lnTo>
                    <a:pt x="23241" y="1201875"/>
                  </a:lnTo>
                  <a:lnTo>
                    <a:pt x="13207" y="1156409"/>
                  </a:lnTo>
                  <a:lnTo>
                    <a:pt x="5929" y="1109968"/>
                  </a:lnTo>
                  <a:lnTo>
                    <a:pt x="1497" y="1062644"/>
                  </a:lnTo>
                  <a:lnTo>
                    <a:pt x="0" y="1014524"/>
                  </a:lnTo>
                  <a:lnTo>
                    <a:pt x="0" y="0"/>
                  </a:lnTo>
                  <a:lnTo>
                    <a:pt x="1268332" y="0"/>
                  </a:lnTo>
                  <a:lnTo>
                    <a:pt x="1316459" y="1496"/>
                  </a:lnTo>
                  <a:lnTo>
                    <a:pt x="1363790" y="5928"/>
                  </a:lnTo>
                  <a:lnTo>
                    <a:pt x="1410237" y="13205"/>
                  </a:lnTo>
                  <a:lnTo>
                    <a:pt x="1455710" y="23238"/>
                  </a:lnTo>
                  <a:lnTo>
                    <a:pt x="1500120" y="35938"/>
                  </a:lnTo>
                  <a:lnTo>
                    <a:pt x="1543378" y="51216"/>
                  </a:lnTo>
                  <a:lnTo>
                    <a:pt x="1585395" y="68983"/>
                  </a:lnTo>
                  <a:lnTo>
                    <a:pt x="1626082" y="89150"/>
                  </a:lnTo>
                  <a:lnTo>
                    <a:pt x="1665349" y="111628"/>
                  </a:lnTo>
                  <a:lnTo>
                    <a:pt x="1703107" y="136326"/>
                  </a:lnTo>
                  <a:lnTo>
                    <a:pt x="1739268" y="163158"/>
                  </a:lnTo>
                  <a:lnTo>
                    <a:pt x="1773742" y="192032"/>
                  </a:lnTo>
                  <a:lnTo>
                    <a:pt x="1806440" y="222860"/>
                  </a:lnTo>
                  <a:lnTo>
                    <a:pt x="1837273" y="255554"/>
                  </a:lnTo>
                  <a:lnTo>
                    <a:pt x="1866151" y="290023"/>
                  </a:lnTo>
                  <a:lnTo>
                    <a:pt x="1892986" y="326179"/>
                  </a:lnTo>
                  <a:lnTo>
                    <a:pt x="1917688" y="363932"/>
                  </a:lnTo>
                  <a:lnTo>
                    <a:pt x="1940169" y="403193"/>
                  </a:lnTo>
                  <a:lnTo>
                    <a:pt x="1960338" y="443874"/>
                  </a:lnTo>
                  <a:lnTo>
                    <a:pt x="1978108" y="485885"/>
                  </a:lnTo>
                  <a:lnTo>
                    <a:pt x="1993388" y="529137"/>
                  </a:lnTo>
                  <a:lnTo>
                    <a:pt x="2006090" y="573541"/>
                  </a:lnTo>
                  <a:lnTo>
                    <a:pt x="2016125" y="619008"/>
                  </a:lnTo>
                  <a:lnTo>
                    <a:pt x="2023403" y="665448"/>
                  </a:lnTo>
                  <a:lnTo>
                    <a:pt x="2027835" y="712773"/>
                  </a:lnTo>
                  <a:lnTo>
                    <a:pt x="2029332" y="760893"/>
                  </a:lnTo>
                  <a:lnTo>
                    <a:pt x="2029332" y="1775417"/>
                  </a:lnTo>
                  <a:close/>
                </a:path>
              </a:pathLst>
            </a:custGeom>
            <a:solidFill>
              <a:srgbClr val="B61D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 descr=""/>
          <p:cNvGrpSpPr/>
          <p:nvPr/>
        </p:nvGrpSpPr>
        <p:grpSpPr>
          <a:xfrm>
            <a:off x="3360" y="2112504"/>
            <a:ext cx="10222865" cy="1851660"/>
            <a:chOff x="3360" y="2112504"/>
            <a:chExt cx="10222865" cy="1851660"/>
          </a:xfrm>
        </p:grpSpPr>
        <p:sp>
          <p:nvSpPr>
            <p:cNvPr id="7" name="object 7" descr=""/>
            <p:cNvSpPr/>
            <p:nvPr/>
          </p:nvSpPr>
          <p:spPr>
            <a:xfrm>
              <a:off x="41405" y="2150549"/>
              <a:ext cx="10146665" cy="1775460"/>
            </a:xfrm>
            <a:custGeom>
              <a:avLst/>
              <a:gdLst/>
              <a:ahLst/>
              <a:cxnLst/>
              <a:rect l="l" t="t" r="r" b="b"/>
              <a:pathLst>
                <a:path w="10146665" h="1775460">
                  <a:moveTo>
                    <a:pt x="10146662" y="1775417"/>
                  </a:move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lnTo>
                    <a:pt x="9385662" y="0"/>
                  </a:lnTo>
                  <a:lnTo>
                    <a:pt x="9433790" y="1496"/>
                  </a:lnTo>
                  <a:lnTo>
                    <a:pt x="9481122" y="5928"/>
                  </a:lnTo>
                  <a:lnTo>
                    <a:pt x="9527570" y="13205"/>
                  </a:lnTo>
                  <a:lnTo>
                    <a:pt x="9573044" y="23238"/>
                  </a:lnTo>
                  <a:lnTo>
                    <a:pt x="9617454" y="35938"/>
                  </a:lnTo>
                  <a:lnTo>
                    <a:pt x="9660713" y="51216"/>
                  </a:lnTo>
                  <a:lnTo>
                    <a:pt x="9702730" y="68983"/>
                  </a:lnTo>
                  <a:lnTo>
                    <a:pt x="9743417" y="89150"/>
                  </a:lnTo>
                  <a:lnTo>
                    <a:pt x="9782684" y="111628"/>
                  </a:lnTo>
                  <a:lnTo>
                    <a:pt x="9820442" y="136327"/>
                  </a:lnTo>
                  <a:lnTo>
                    <a:pt x="9856603" y="163158"/>
                  </a:lnTo>
                  <a:lnTo>
                    <a:pt x="9891077" y="192032"/>
                  </a:lnTo>
                  <a:lnTo>
                    <a:pt x="9923774" y="222860"/>
                  </a:lnTo>
                  <a:lnTo>
                    <a:pt x="9954607" y="255554"/>
                  </a:lnTo>
                  <a:lnTo>
                    <a:pt x="9983484" y="290023"/>
                  </a:lnTo>
                  <a:lnTo>
                    <a:pt x="10010319" y="326179"/>
                  </a:lnTo>
                  <a:lnTo>
                    <a:pt x="10035021" y="363932"/>
                  </a:lnTo>
                  <a:lnTo>
                    <a:pt x="10057501" y="403194"/>
                  </a:lnTo>
                  <a:lnTo>
                    <a:pt x="10077670" y="443874"/>
                  </a:lnTo>
                  <a:lnTo>
                    <a:pt x="10095439" y="485885"/>
                  </a:lnTo>
                  <a:lnTo>
                    <a:pt x="10110719" y="529137"/>
                  </a:lnTo>
                  <a:lnTo>
                    <a:pt x="10123421" y="573541"/>
                  </a:lnTo>
                  <a:lnTo>
                    <a:pt x="10133455" y="619008"/>
                  </a:lnTo>
                  <a:lnTo>
                    <a:pt x="10140732" y="665448"/>
                  </a:lnTo>
                  <a:lnTo>
                    <a:pt x="10145164" y="712773"/>
                  </a:lnTo>
                  <a:lnTo>
                    <a:pt x="10146662" y="760893"/>
                  </a:lnTo>
                  <a:lnTo>
                    <a:pt x="10146662" y="177541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41405" y="2150549"/>
              <a:ext cx="10146665" cy="1775460"/>
            </a:xfrm>
            <a:custGeom>
              <a:avLst/>
              <a:gdLst/>
              <a:ahLst/>
              <a:cxnLst/>
              <a:rect l="l" t="t" r="r" b="b"/>
              <a:pathLst>
                <a:path w="10146665" h="1775460">
                  <a:moveTo>
                    <a:pt x="0" y="0"/>
                  </a:moveTo>
                  <a:lnTo>
                    <a:pt x="9385662" y="0"/>
                  </a:lnTo>
                  <a:lnTo>
                    <a:pt x="9433790" y="1496"/>
                  </a:lnTo>
                  <a:lnTo>
                    <a:pt x="9481122" y="5928"/>
                  </a:lnTo>
                  <a:lnTo>
                    <a:pt x="9527570" y="13205"/>
                  </a:lnTo>
                  <a:lnTo>
                    <a:pt x="9573044" y="23238"/>
                  </a:lnTo>
                  <a:lnTo>
                    <a:pt x="9617454" y="35938"/>
                  </a:lnTo>
                  <a:lnTo>
                    <a:pt x="9660713" y="51216"/>
                  </a:lnTo>
                  <a:lnTo>
                    <a:pt x="9702730" y="68983"/>
                  </a:lnTo>
                  <a:lnTo>
                    <a:pt x="9743417" y="89150"/>
                  </a:lnTo>
                  <a:lnTo>
                    <a:pt x="9782684" y="111628"/>
                  </a:lnTo>
                  <a:lnTo>
                    <a:pt x="9820442" y="136327"/>
                  </a:lnTo>
                  <a:lnTo>
                    <a:pt x="9856603" y="163158"/>
                  </a:lnTo>
                  <a:lnTo>
                    <a:pt x="9891077" y="192032"/>
                  </a:lnTo>
                  <a:lnTo>
                    <a:pt x="9923774" y="222860"/>
                  </a:lnTo>
                  <a:lnTo>
                    <a:pt x="9954607" y="255554"/>
                  </a:lnTo>
                  <a:lnTo>
                    <a:pt x="9983484" y="290023"/>
                  </a:lnTo>
                  <a:lnTo>
                    <a:pt x="10010319" y="326179"/>
                  </a:lnTo>
                  <a:lnTo>
                    <a:pt x="10035021" y="363932"/>
                  </a:lnTo>
                  <a:lnTo>
                    <a:pt x="10057501" y="403194"/>
                  </a:lnTo>
                  <a:lnTo>
                    <a:pt x="10077670" y="443874"/>
                  </a:lnTo>
                  <a:lnTo>
                    <a:pt x="10095439" y="485885"/>
                  </a:lnTo>
                  <a:lnTo>
                    <a:pt x="10110719" y="529137"/>
                  </a:lnTo>
                  <a:lnTo>
                    <a:pt x="10123421" y="573541"/>
                  </a:lnTo>
                  <a:lnTo>
                    <a:pt x="10133455" y="619008"/>
                  </a:lnTo>
                  <a:lnTo>
                    <a:pt x="10140732" y="665448"/>
                  </a:lnTo>
                  <a:lnTo>
                    <a:pt x="10145164" y="712773"/>
                  </a:lnTo>
                  <a:lnTo>
                    <a:pt x="10146662" y="760893"/>
                  </a:lnTo>
                  <a:lnTo>
                    <a:pt x="10146662" y="1775417"/>
                  </a:ln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close/>
                </a:path>
              </a:pathLst>
            </a:custGeom>
            <a:ln w="76089">
              <a:solidFill>
                <a:srgbClr val="B61D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41405" y="2150549"/>
              <a:ext cx="2029460" cy="1775460"/>
            </a:xfrm>
            <a:custGeom>
              <a:avLst/>
              <a:gdLst/>
              <a:ahLst/>
              <a:cxnLst/>
              <a:rect l="l" t="t" r="r" b="b"/>
              <a:pathLst>
                <a:path w="2029460" h="1775460">
                  <a:moveTo>
                    <a:pt x="2029332" y="1775417"/>
                  </a:move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lnTo>
                    <a:pt x="1268332" y="0"/>
                  </a:lnTo>
                  <a:lnTo>
                    <a:pt x="1316459" y="1496"/>
                  </a:lnTo>
                  <a:lnTo>
                    <a:pt x="1363790" y="5928"/>
                  </a:lnTo>
                  <a:lnTo>
                    <a:pt x="1410237" y="13205"/>
                  </a:lnTo>
                  <a:lnTo>
                    <a:pt x="1455710" y="23238"/>
                  </a:lnTo>
                  <a:lnTo>
                    <a:pt x="1500120" y="35938"/>
                  </a:lnTo>
                  <a:lnTo>
                    <a:pt x="1543378" y="51216"/>
                  </a:lnTo>
                  <a:lnTo>
                    <a:pt x="1585395" y="68983"/>
                  </a:lnTo>
                  <a:lnTo>
                    <a:pt x="1626082" y="89150"/>
                  </a:lnTo>
                  <a:lnTo>
                    <a:pt x="1665349" y="111628"/>
                  </a:lnTo>
                  <a:lnTo>
                    <a:pt x="1703107" y="136327"/>
                  </a:lnTo>
                  <a:lnTo>
                    <a:pt x="1739268" y="163158"/>
                  </a:lnTo>
                  <a:lnTo>
                    <a:pt x="1773742" y="192032"/>
                  </a:lnTo>
                  <a:lnTo>
                    <a:pt x="1806440" y="222860"/>
                  </a:lnTo>
                  <a:lnTo>
                    <a:pt x="1837273" y="255554"/>
                  </a:lnTo>
                  <a:lnTo>
                    <a:pt x="1866151" y="290023"/>
                  </a:lnTo>
                  <a:lnTo>
                    <a:pt x="1892986" y="326179"/>
                  </a:lnTo>
                  <a:lnTo>
                    <a:pt x="1917688" y="363932"/>
                  </a:lnTo>
                  <a:lnTo>
                    <a:pt x="1940169" y="403194"/>
                  </a:lnTo>
                  <a:lnTo>
                    <a:pt x="1960338" y="443874"/>
                  </a:lnTo>
                  <a:lnTo>
                    <a:pt x="1978108" y="485885"/>
                  </a:lnTo>
                  <a:lnTo>
                    <a:pt x="1993388" y="529137"/>
                  </a:lnTo>
                  <a:lnTo>
                    <a:pt x="2006090" y="573541"/>
                  </a:lnTo>
                  <a:lnTo>
                    <a:pt x="2016125" y="619008"/>
                  </a:lnTo>
                  <a:lnTo>
                    <a:pt x="2023403" y="665448"/>
                  </a:lnTo>
                  <a:lnTo>
                    <a:pt x="2027835" y="712773"/>
                  </a:lnTo>
                  <a:lnTo>
                    <a:pt x="2029332" y="760893"/>
                  </a:lnTo>
                  <a:lnTo>
                    <a:pt x="2029332" y="1775417"/>
                  </a:lnTo>
                  <a:close/>
                </a:path>
              </a:pathLst>
            </a:custGeom>
            <a:solidFill>
              <a:srgbClr val="B61D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0" name="object 10" descr=""/>
          <p:cNvGrpSpPr/>
          <p:nvPr/>
        </p:nvGrpSpPr>
        <p:grpSpPr>
          <a:xfrm>
            <a:off x="3360" y="4141553"/>
            <a:ext cx="10222865" cy="1851660"/>
            <a:chOff x="3360" y="4141553"/>
            <a:chExt cx="10222865" cy="1851660"/>
          </a:xfrm>
        </p:grpSpPr>
        <p:sp>
          <p:nvSpPr>
            <p:cNvPr id="11" name="object 11" descr=""/>
            <p:cNvSpPr/>
            <p:nvPr/>
          </p:nvSpPr>
          <p:spPr>
            <a:xfrm>
              <a:off x="41405" y="4179598"/>
              <a:ext cx="10146665" cy="1775460"/>
            </a:xfrm>
            <a:custGeom>
              <a:avLst/>
              <a:gdLst/>
              <a:ahLst/>
              <a:cxnLst/>
              <a:rect l="l" t="t" r="r" b="b"/>
              <a:pathLst>
                <a:path w="10146665" h="1775460">
                  <a:moveTo>
                    <a:pt x="10146662" y="1775417"/>
                  </a:move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lnTo>
                    <a:pt x="9385662" y="0"/>
                  </a:lnTo>
                  <a:lnTo>
                    <a:pt x="9433790" y="1496"/>
                  </a:lnTo>
                  <a:lnTo>
                    <a:pt x="9481122" y="5928"/>
                  </a:lnTo>
                  <a:lnTo>
                    <a:pt x="9527570" y="13204"/>
                  </a:lnTo>
                  <a:lnTo>
                    <a:pt x="9573044" y="23237"/>
                  </a:lnTo>
                  <a:lnTo>
                    <a:pt x="9617454" y="35937"/>
                  </a:lnTo>
                  <a:lnTo>
                    <a:pt x="9660713" y="51215"/>
                  </a:lnTo>
                  <a:lnTo>
                    <a:pt x="9702730" y="68981"/>
                  </a:lnTo>
                  <a:lnTo>
                    <a:pt x="9743417" y="89148"/>
                  </a:lnTo>
                  <a:lnTo>
                    <a:pt x="9782684" y="111625"/>
                  </a:lnTo>
                  <a:lnTo>
                    <a:pt x="9820442" y="136323"/>
                  </a:lnTo>
                  <a:lnTo>
                    <a:pt x="9856603" y="163154"/>
                  </a:lnTo>
                  <a:lnTo>
                    <a:pt x="9891077" y="192028"/>
                  </a:lnTo>
                  <a:lnTo>
                    <a:pt x="9923774" y="222856"/>
                  </a:lnTo>
                  <a:lnTo>
                    <a:pt x="9954607" y="255549"/>
                  </a:lnTo>
                  <a:lnTo>
                    <a:pt x="9983484" y="290017"/>
                  </a:lnTo>
                  <a:lnTo>
                    <a:pt x="10010319" y="326173"/>
                  </a:lnTo>
                  <a:lnTo>
                    <a:pt x="10035021" y="363926"/>
                  </a:lnTo>
                  <a:lnTo>
                    <a:pt x="10057501" y="403188"/>
                  </a:lnTo>
                  <a:lnTo>
                    <a:pt x="10077670" y="443869"/>
                  </a:lnTo>
                  <a:lnTo>
                    <a:pt x="10095439" y="485880"/>
                  </a:lnTo>
                  <a:lnTo>
                    <a:pt x="10110719" y="529133"/>
                  </a:lnTo>
                  <a:lnTo>
                    <a:pt x="10123421" y="573537"/>
                  </a:lnTo>
                  <a:lnTo>
                    <a:pt x="10133455" y="619004"/>
                  </a:lnTo>
                  <a:lnTo>
                    <a:pt x="10140732" y="665446"/>
                  </a:lnTo>
                  <a:lnTo>
                    <a:pt x="10145164" y="712771"/>
                  </a:lnTo>
                  <a:lnTo>
                    <a:pt x="10146662" y="760893"/>
                  </a:lnTo>
                  <a:lnTo>
                    <a:pt x="10146662" y="177541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41405" y="4179598"/>
              <a:ext cx="10146665" cy="1775460"/>
            </a:xfrm>
            <a:custGeom>
              <a:avLst/>
              <a:gdLst/>
              <a:ahLst/>
              <a:cxnLst/>
              <a:rect l="l" t="t" r="r" b="b"/>
              <a:pathLst>
                <a:path w="10146665" h="1775460">
                  <a:moveTo>
                    <a:pt x="0" y="0"/>
                  </a:moveTo>
                  <a:lnTo>
                    <a:pt x="9385662" y="0"/>
                  </a:lnTo>
                  <a:lnTo>
                    <a:pt x="9433790" y="1496"/>
                  </a:lnTo>
                  <a:lnTo>
                    <a:pt x="9481122" y="5928"/>
                  </a:lnTo>
                  <a:lnTo>
                    <a:pt x="9527570" y="13204"/>
                  </a:lnTo>
                  <a:lnTo>
                    <a:pt x="9573044" y="23237"/>
                  </a:lnTo>
                  <a:lnTo>
                    <a:pt x="9617454" y="35937"/>
                  </a:lnTo>
                  <a:lnTo>
                    <a:pt x="9660713" y="51215"/>
                  </a:lnTo>
                  <a:lnTo>
                    <a:pt x="9702730" y="68981"/>
                  </a:lnTo>
                  <a:lnTo>
                    <a:pt x="9743417" y="89148"/>
                  </a:lnTo>
                  <a:lnTo>
                    <a:pt x="9782684" y="111625"/>
                  </a:lnTo>
                  <a:lnTo>
                    <a:pt x="9820442" y="136323"/>
                  </a:lnTo>
                  <a:lnTo>
                    <a:pt x="9856603" y="163154"/>
                  </a:lnTo>
                  <a:lnTo>
                    <a:pt x="9891077" y="192028"/>
                  </a:lnTo>
                  <a:lnTo>
                    <a:pt x="9923774" y="222856"/>
                  </a:lnTo>
                  <a:lnTo>
                    <a:pt x="9954607" y="255549"/>
                  </a:lnTo>
                  <a:lnTo>
                    <a:pt x="9983484" y="290017"/>
                  </a:lnTo>
                  <a:lnTo>
                    <a:pt x="10010319" y="326173"/>
                  </a:lnTo>
                  <a:lnTo>
                    <a:pt x="10035021" y="363926"/>
                  </a:lnTo>
                  <a:lnTo>
                    <a:pt x="10057501" y="403188"/>
                  </a:lnTo>
                  <a:lnTo>
                    <a:pt x="10077670" y="443869"/>
                  </a:lnTo>
                  <a:lnTo>
                    <a:pt x="10095439" y="485880"/>
                  </a:lnTo>
                  <a:lnTo>
                    <a:pt x="10110719" y="529133"/>
                  </a:lnTo>
                  <a:lnTo>
                    <a:pt x="10123421" y="573537"/>
                  </a:lnTo>
                  <a:lnTo>
                    <a:pt x="10133455" y="619004"/>
                  </a:lnTo>
                  <a:lnTo>
                    <a:pt x="10140732" y="665446"/>
                  </a:lnTo>
                  <a:lnTo>
                    <a:pt x="10145164" y="712771"/>
                  </a:lnTo>
                  <a:lnTo>
                    <a:pt x="10146662" y="760893"/>
                  </a:lnTo>
                  <a:lnTo>
                    <a:pt x="10146662" y="1775417"/>
                  </a:ln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close/>
                </a:path>
              </a:pathLst>
            </a:custGeom>
            <a:ln w="76089">
              <a:solidFill>
                <a:srgbClr val="B61D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41405" y="4179598"/>
              <a:ext cx="2029460" cy="1775460"/>
            </a:xfrm>
            <a:custGeom>
              <a:avLst/>
              <a:gdLst/>
              <a:ahLst/>
              <a:cxnLst/>
              <a:rect l="l" t="t" r="r" b="b"/>
              <a:pathLst>
                <a:path w="2029460" h="1775460">
                  <a:moveTo>
                    <a:pt x="2029332" y="1775417"/>
                  </a:move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lnTo>
                    <a:pt x="1268332" y="0"/>
                  </a:lnTo>
                  <a:lnTo>
                    <a:pt x="1316459" y="1496"/>
                  </a:lnTo>
                  <a:lnTo>
                    <a:pt x="1363790" y="5928"/>
                  </a:lnTo>
                  <a:lnTo>
                    <a:pt x="1410237" y="13204"/>
                  </a:lnTo>
                  <a:lnTo>
                    <a:pt x="1455710" y="23237"/>
                  </a:lnTo>
                  <a:lnTo>
                    <a:pt x="1500120" y="35937"/>
                  </a:lnTo>
                  <a:lnTo>
                    <a:pt x="1543378" y="51215"/>
                  </a:lnTo>
                  <a:lnTo>
                    <a:pt x="1585395" y="68981"/>
                  </a:lnTo>
                  <a:lnTo>
                    <a:pt x="1626082" y="89148"/>
                  </a:lnTo>
                  <a:lnTo>
                    <a:pt x="1665349" y="111625"/>
                  </a:lnTo>
                  <a:lnTo>
                    <a:pt x="1703107" y="136323"/>
                  </a:lnTo>
                  <a:lnTo>
                    <a:pt x="1739268" y="163154"/>
                  </a:lnTo>
                  <a:lnTo>
                    <a:pt x="1773742" y="192028"/>
                  </a:lnTo>
                  <a:lnTo>
                    <a:pt x="1806440" y="222856"/>
                  </a:lnTo>
                  <a:lnTo>
                    <a:pt x="1837273" y="255549"/>
                  </a:lnTo>
                  <a:lnTo>
                    <a:pt x="1866151" y="290017"/>
                  </a:lnTo>
                  <a:lnTo>
                    <a:pt x="1892986" y="326173"/>
                  </a:lnTo>
                  <a:lnTo>
                    <a:pt x="1917688" y="363926"/>
                  </a:lnTo>
                  <a:lnTo>
                    <a:pt x="1940169" y="403188"/>
                  </a:lnTo>
                  <a:lnTo>
                    <a:pt x="1960338" y="443869"/>
                  </a:lnTo>
                  <a:lnTo>
                    <a:pt x="1978108" y="485880"/>
                  </a:lnTo>
                  <a:lnTo>
                    <a:pt x="1993388" y="529133"/>
                  </a:lnTo>
                  <a:lnTo>
                    <a:pt x="2006090" y="573537"/>
                  </a:lnTo>
                  <a:lnTo>
                    <a:pt x="2016125" y="619004"/>
                  </a:lnTo>
                  <a:lnTo>
                    <a:pt x="2023403" y="665446"/>
                  </a:lnTo>
                  <a:lnTo>
                    <a:pt x="2027835" y="712771"/>
                  </a:lnTo>
                  <a:lnTo>
                    <a:pt x="2029332" y="760893"/>
                  </a:lnTo>
                  <a:lnTo>
                    <a:pt x="2029332" y="1775417"/>
                  </a:lnTo>
                  <a:close/>
                </a:path>
              </a:pathLst>
            </a:custGeom>
            <a:solidFill>
              <a:srgbClr val="B61D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4" name="object 14" descr=""/>
          <p:cNvGrpSpPr/>
          <p:nvPr/>
        </p:nvGrpSpPr>
        <p:grpSpPr>
          <a:xfrm>
            <a:off x="3360" y="6170602"/>
            <a:ext cx="10222865" cy="1851660"/>
            <a:chOff x="3360" y="6170602"/>
            <a:chExt cx="10222865" cy="1851660"/>
          </a:xfrm>
        </p:grpSpPr>
        <p:sp>
          <p:nvSpPr>
            <p:cNvPr id="15" name="object 15" descr=""/>
            <p:cNvSpPr/>
            <p:nvPr/>
          </p:nvSpPr>
          <p:spPr>
            <a:xfrm>
              <a:off x="41405" y="6208646"/>
              <a:ext cx="10146665" cy="1775460"/>
            </a:xfrm>
            <a:custGeom>
              <a:avLst/>
              <a:gdLst/>
              <a:ahLst/>
              <a:cxnLst/>
              <a:rect l="l" t="t" r="r" b="b"/>
              <a:pathLst>
                <a:path w="10146665" h="1775459">
                  <a:moveTo>
                    <a:pt x="10146662" y="1775417"/>
                  </a:move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lnTo>
                    <a:pt x="9385662" y="0"/>
                  </a:lnTo>
                  <a:lnTo>
                    <a:pt x="9433790" y="1496"/>
                  </a:lnTo>
                  <a:lnTo>
                    <a:pt x="9481122" y="5928"/>
                  </a:lnTo>
                  <a:lnTo>
                    <a:pt x="9527570" y="13204"/>
                  </a:lnTo>
                  <a:lnTo>
                    <a:pt x="9573044" y="23237"/>
                  </a:lnTo>
                  <a:lnTo>
                    <a:pt x="9617454" y="35937"/>
                  </a:lnTo>
                  <a:lnTo>
                    <a:pt x="9660713" y="51215"/>
                  </a:lnTo>
                  <a:lnTo>
                    <a:pt x="9702730" y="68981"/>
                  </a:lnTo>
                  <a:lnTo>
                    <a:pt x="9743417" y="89148"/>
                  </a:lnTo>
                  <a:lnTo>
                    <a:pt x="9782684" y="111625"/>
                  </a:lnTo>
                  <a:lnTo>
                    <a:pt x="9820442" y="136323"/>
                  </a:lnTo>
                  <a:lnTo>
                    <a:pt x="9856603" y="163154"/>
                  </a:lnTo>
                  <a:lnTo>
                    <a:pt x="9891077" y="192028"/>
                  </a:lnTo>
                  <a:lnTo>
                    <a:pt x="9923774" y="222856"/>
                  </a:lnTo>
                  <a:lnTo>
                    <a:pt x="9954607" y="255549"/>
                  </a:lnTo>
                  <a:lnTo>
                    <a:pt x="9983484" y="290017"/>
                  </a:lnTo>
                  <a:lnTo>
                    <a:pt x="10010319" y="326173"/>
                  </a:lnTo>
                  <a:lnTo>
                    <a:pt x="10035021" y="363926"/>
                  </a:lnTo>
                  <a:lnTo>
                    <a:pt x="10057501" y="403188"/>
                  </a:lnTo>
                  <a:lnTo>
                    <a:pt x="10077670" y="443869"/>
                  </a:lnTo>
                  <a:lnTo>
                    <a:pt x="10095439" y="485880"/>
                  </a:lnTo>
                  <a:lnTo>
                    <a:pt x="10110719" y="529133"/>
                  </a:lnTo>
                  <a:lnTo>
                    <a:pt x="10123421" y="573537"/>
                  </a:lnTo>
                  <a:lnTo>
                    <a:pt x="10133455" y="619004"/>
                  </a:lnTo>
                  <a:lnTo>
                    <a:pt x="10140732" y="665446"/>
                  </a:lnTo>
                  <a:lnTo>
                    <a:pt x="10145164" y="712771"/>
                  </a:lnTo>
                  <a:lnTo>
                    <a:pt x="10146662" y="760893"/>
                  </a:lnTo>
                  <a:lnTo>
                    <a:pt x="10146662" y="177541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41405" y="6208646"/>
              <a:ext cx="10146665" cy="1775460"/>
            </a:xfrm>
            <a:custGeom>
              <a:avLst/>
              <a:gdLst/>
              <a:ahLst/>
              <a:cxnLst/>
              <a:rect l="l" t="t" r="r" b="b"/>
              <a:pathLst>
                <a:path w="10146665" h="1775459">
                  <a:moveTo>
                    <a:pt x="0" y="0"/>
                  </a:moveTo>
                  <a:lnTo>
                    <a:pt x="9385662" y="0"/>
                  </a:lnTo>
                  <a:lnTo>
                    <a:pt x="9433790" y="1496"/>
                  </a:lnTo>
                  <a:lnTo>
                    <a:pt x="9481122" y="5928"/>
                  </a:lnTo>
                  <a:lnTo>
                    <a:pt x="9527570" y="13204"/>
                  </a:lnTo>
                  <a:lnTo>
                    <a:pt x="9573044" y="23237"/>
                  </a:lnTo>
                  <a:lnTo>
                    <a:pt x="9617454" y="35937"/>
                  </a:lnTo>
                  <a:lnTo>
                    <a:pt x="9660713" y="51215"/>
                  </a:lnTo>
                  <a:lnTo>
                    <a:pt x="9702730" y="68981"/>
                  </a:lnTo>
                  <a:lnTo>
                    <a:pt x="9743417" y="89148"/>
                  </a:lnTo>
                  <a:lnTo>
                    <a:pt x="9782684" y="111625"/>
                  </a:lnTo>
                  <a:lnTo>
                    <a:pt x="9820442" y="136323"/>
                  </a:lnTo>
                  <a:lnTo>
                    <a:pt x="9856603" y="163154"/>
                  </a:lnTo>
                  <a:lnTo>
                    <a:pt x="9891077" y="192028"/>
                  </a:lnTo>
                  <a:lnTo>
                    <a:pt x="9923774" y="222856"/>
                  </a:lnTo>
                  <a:lnTo>
                    <a:pt x="9954607" y="255549"/>
                  </a:lnTo>
                  <a:lnTo>
                    <a:pt x="9983484" y="290017"/>
                  </a:lnTo>
                  <a:lnTo>
                    <a:pt x="10010319" y="326173"/>
                  </a:lnTo>
                  <a:lnTo>
                    <a:pt x="10035021" y="363926"/>
                  </a:lnTo>
                  <a:lnTo>
                    <a:pt x="10057501" y="403188"/>
                  </a:lnTo>
                  <a:lnTo>
                    <a:pt x="10077670" y="443869"/>
                  </a:lnTo>
                  <a:lnTo>
                    <a:pt x="10095439" y="485880"/>
                  </a:lnTo>
                  <a:lnTo>
                    <a:pt x="10110719" y="529133"/>
                  </a:lnTo>
                  <a:lnTo>
                    <a:pt x="10123421" y="573537"/>
                  </a:lnTo>
                  <a:lnTo>
                    <a:pt x="10133455" y="619004"/>
                  </a:lnTo>
                  <a:lnTo>
                    <a:pt x="10140732" y="665446"/>
                  </a:lnTo>
                  <a:lnTo>
                    <a:pt x="10145164" y="712771"/>
                  </a:lnTo>
                  <a:lnTo>
                    <a:pt x="10146662" y="760893"/>
                  </a:lnTo>
                  <a:lnTo>
                    <a:pt x="10146662" y="1775417"/>
                  </a:ln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close/>
                </a:path>
              </a:pathLst>
            </a:custGeom>
            <a:ln w="76089">
              <a:solidFill>
                <a:srgbClr val="B61D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41405" y="6208646"/>
              <a:ext cx="2029460" cy="1775460"/>
            </a:xfrm>
            <a:custGeom>
              <a:avLst/>
              <a:gdLst/>
              <a:ahLst/>
              <a:cxnLst/>
              <a:rect l="l" t="t" r="r" b="b"/>
              <a:pathLst>
                <a:path w="2029460" h="1775459">
                  <a:moveTo>
                    <a:pt x="2029332" y="1775417"/>
                  </a:move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lnTo>
                    <a:pt x="1268332" y="0"/>
                  </a:lnTo>
                  <a:lnTo>
                    <a:pt x="1316459" y="1496"/>
                  </a:lnTo>
                  <a:lnTo>
                    <a:pt x="1363790" y="5928"/>
                  </a:lnTo>
                  <a:lnTo>
                    <a:pt x="1410237" y="13204"/>
                  </a:lnTo>
                  <a:lnTo>
                    <a:pt x="1455710" y="23237"/>
                  </a:lnTo>
                  <a:lnTo>
                    <a:pt x="1500120" y="35937"/>
                  </a:lnTo>
                  <a:lnTo>
                    <a:pt x="1543378" y="51215"/>
                  </a:lnTo>
                  <a:lnTo>
                    <a:pt x="1585395" y="68981"/>
                  </a:lnTo>
                  <a:lnTo>
                    <a:pt x="1626082" y="89148"/>
                  </a:lnTo>
                  <a:lnTo>
                    <a:pt x="1665349" y="111625"/>
                  </a:lnTo>
                  <a:lnTo>
                    <a:pt x="1703107" y="136323"/>
                  </a:lnTo>
                  <a:lnTo>
                    <a:pt x="1739268" y="163154"/>
                  </a:lnTo>
                  <a:lnTo>
                    <a:pt x="1773742" y="192028"/>
                  </a:lnTo>
                  <a:lnTo>
                    <a:pt x="1806440" y="222856"/>
                  </a:lnTo>
                  <a:lnTo>
                    <a:pt x="1837273" y="255549"/>
                  </a:lnTo>
                  <a:lnTo>
                    <a:pt x="1866151" y="290017"/>
                  </a:lnTo>
                  <a:lnTo>
                    <a:pt x="1892986" y="326173"/>
                  </a:lnTo>
                  <a:lnTo>
                    <a:pt x="1917688" y="363926"/>
                  </a:lnTo>
                  <a:lnTo>
                    <a:pt x="1940169" y="403188"/>
                  </a:lnTo>
                  <a:lnTo>
                    <a:pt x="1960338" y="443869"/>
                  </a:lnTo>
                  <a:lnTo>
                    <a:pt x="1978108" y="485880"/>
                  </a:lnTo>
                  <a:lnTo>
                    <a:pt x="1993388" y="529133"/>
                  </a:lnTo>
                  <a:lnTo>
                    <a:pt x="2006090" y="573537"/>
                  </a:lnTo>
                  <a:lnTo>
                    <a:pt x="2016125" y="619004"/>
                  </a:lnTo>
                  <a:lnTo>
                    <a:pt x="2023403" y="665446"/>
                  </a:lnTo>
                  <a:lnTo>
                    <a:pt x="2027835" y="712771"/>
                  </a:lnTo>
                  <a:lnTo>
                    <a:pt x="2029332" y="760893"/>
                  </a:lnTo>
                  <a:lnTo>
                    <a:pt x="2029332" y="1775417"/>
                  </a:lnTo>
                  <a:close/>
                </a:path>
              </a:pathLst>
            </a:custGeom>
            <a:solidFill>
              <a:srgbClr val="B61D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8" name="object 18" descr=""/>
          <p:cNvGrpSpPr/>
          <p:nvPr/>
        </p:nvGrpSpPr>
        <p:grpSpPr>
          <a:xfrm>
            <a:off x="3360" y="8199650"/>
            <a:ext cx="10222865" cy="1851660"/>
            <a:chOff x="3360" y="8199650"/>
            <a:chExt cx="10222865" cy="1851660"/>
          </a:xfrm>
        </p:grpSpPr>
        <p:sp>
          <p:nvSpPr>
            <p:cNvPr id="19" name="object 19" descr=""/>
            <p:cNvSpPr/>
            <p:nvPr/>
          </p:nvSpPr>
          <p:spPr>
            <a:xfrm>
              <a:off x="41405" y="8237695"/>
              <a:ext cx="10146665" cy="1775460"/>
            </a:xfrm>
            <a:custGeom>
              <a:avLst/>
              <a:gdLst/>
              <a:ahLst/>
              <a:cxnLst/>
              <a:rect l="l" t="t" r="r" b="b"/>
              <a:pathLst>
                <a:path w="10146665" h="1775459">
                  <a:moveTo>
                    <a:pt x="10146662" y="1775417"/>
                  </a:move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lnTo>
                    <a:pt x="9385662" y="0"/>
                  </a:lnTo>
                  <a:lnTo>
                    <a:pt x="9433790" y="1496"/>
                  </a:lnTo>
                  <a:lnTo>
                    <a:pt x="9481122" y="5928"/>
                  </a:lnTo>
                  <a:lnTo>
                    <a:pt x="9527570" y="13204"/>
                  </a:lnTo>
                  <a:lnTo>
                    <a:pt x="9573044" y="23237"/>
                  </a:lnTo>
                  <a:lnTo>
                    <a:pt x="9617454" y="35937"/>
                  </a:lnTo>
                  <a:lnTo>
                    <a:pt x="9660713" y="51215"/>
                  </a:lnTo>
                  <a:lnTo>
                    <a:pt x="9702730" y="68981"/>
                  </a:lnTo>
                  <a:lnTo>
                    <a:pt x="9743417" y="89148"/>
                  </a:lnTo>
                  <a:lnTo>
                    <a:pt x="9782684" y="111625"/>
                  </a:lnTo>
                  <a:lnTo>
                    <a:pt x="9820442" y="136323"/>
                  </a:lnTo>
                  <a:lnTo>
                    <a:pt x="9856603" y="163154"/>
                  </a:lnTo>
                  <a:lnTo>
                    <a:pt x="9891077" y="192028"/>
                  </a:lnTo>
                  <a:lnTo>
                    <a:pt x="9923774" y="222856"/>
                  </a:lnTo>
                  <a:lnTo>
                    <a:pt x="9954607" y="255549"/>
                  </a:lnTo>
                  <a:lnTo>
                    <a:pt x="9983484" y="290017"/>
                  </a:lnTo>
                  <a:lnTo>
                    <a:pt x="10010319" y="326173"/>
                  </a:lnTo>
                  <a:lnTo>
                    <a:pt x="10035021" y="363926"/>
                  </a:lnTo>
                  <a:lnTo>
                    <a:pt x="10057501" y="403188"/>
                  </a:lnTo>
                  <a:lnTo>
                    <a:pt x="10077670" y="443869"/>
                  </a:lnTo>
                  <a:lnTo>
                    <a:pt x="10095439" y="485880"/>
                  </a:lnTo>
                  <a:lnTo>
                    <a:pt x="10110719" y="529133"/>
                  </a:lnTo>
                  <a:lnTo>
                    <a:pt x="10123421" y="573537"/>
                  </a:lnTo>
                  <a:lnTo>
                    <a:pt x="10133455" y="619004"/>
                  </a:lnTo>
                  <a:lnTo>
                    <a:pt x="10140732" y="665446"/>
                  </a:lnTo>
                  <a:lnTo>
                    <a:pt x="10145164" y="712771"/>
                  </a:lnTo>
                  <a:lnTo>
                    <a:pt x="10146662" y="760893"/>
                  </a:lnTo>
                  <a:lnTo>
                    <a:pt x="10146662" y="177541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41405" y="8237695"/>
              <a:ext cx="10146665" cy="1775460"/>
            </a:xfrm>
            <a:custGeom>
              <a:avLst/>
              <a:gdLst/>
              <a:ahLst/>
              <a:cxnLst/>
              <a:rect l="l" t="t" r="r" b="b"/>
              <a:pathLst>
                <a:path w="10146665" h="1775459">
                  <a:moveTo>
                    <a:pt x="0" y="0"/>
                  </a:moveTo>
                  <a:lnTo>
                    <a:pt x="9385662" y="0"/>
                  </a:lnTo>
                  <a:lnTo>
                    <a:pt x="9433790" y="1496"/>
                  </a:lnTo>
                  <a:lnTo>
                    <a:pt x="9481122" y="5928"/>
                  </a:lnTo>
                  <a:lnTo>
                    <a:pt x="9527570" y="13204"/>
                  </a:lnTo>
                  <a:lnTo>
                    <a:pt x="9573044" y="23237"/>
                  </a:lnTo>
                  <a:lnTo>
                    <a:pt x="9617454" y="35937"/>
                  </a:lnTo>
                  <a:lnTo>
                    <a:pt x="9660713" y="51215"/>
                  </a:lnTo>
                  <a:lnTo>
                    <a:pt x="9702730" y="68981"/>
                  </a:lnTo>
                  <a:lnTo>
                    <a:pt x="9743417" y="89148"/>
                  </a:lnTo>
                  <a:lnTo>
                    <a:pt x="9782684" y="111625"/>
                  </a:lnTo>
                  <a:lnTo>
                    <a:pt x="9820442" y="136323"/>
                  </a:lnTo>
                  <a:lnTo>
                    <a:pt x="9856603" y="163154"/>
                  </a:lnTo>
                  <a:lnTo>
                    <a:pt x="9891077" y="192028"/>
                  </a:lnTo>
                  <a:lnTo>
                    <a:pt x="9923774" y="222856"/>
                  </a:lnTo>
                  <a:lnTo>
                    <a:pt x="9954607" y="255549"/>
                  </a:lnTo>
                  <a:lnTo>
                    <a:pt x="9983484" y="290017"/>
                  </a:lnTo>
                  <a:lnTo>
                    <a:pt x="10010319" y="326173"/>
                  </a:lnTo>
                  <a:lnTo>
                    <a:pt x="10035021" y="363926"/>
                  </a:lnTo>
                  <a:lnTo>
                    <a:pt x="10057501" y="403188"/>
                  </a:lnTo>
                  <a:lnTo>
                    <a:pt x="10077670" y="443869"/>
                  </a:lnTo>
                  <a:lnTo>
                    <a:pt x="10095439" y="485880"/>
                  </a:lnTo>
                  <a:lnTo>
                    <a:pt x="10110719" y="529133"/>
                  </a:lnTo>
                  <a:lnTo>
                    <a:pt x="10123421" y="573537"/>
                  </a:lnTo>
                  <a:lnTo>
                    <a:pt x="10133455" y="619004"/>
                  </a:lnTo>
                  <a:lnTo>
                    <a:pt x="10140732" y="665446"/>
                  </a:lnTo>
                  <a:lnTo>
                    <a:pt x="10145164" y="712771"/>
                  </a:lnTo>
                  <a:lnTo>
                    <a:pt x="10146662" y="760893"/>
                  </a:lnTo>
                  <a:lnTo>
                    <a:pt x="10146662" y="1775417"/>
                  </a:ln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close/>
                </a:path>
              </a:pathLst>
            </a:custGeom>
            <a:ln w="76089">
              <a:solidFill>
                <a:srgbClr val="B61D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41405" y="8237695"/>
              <a:ext cx="2029460" cy="1775460"/>
            </a:xfrm>
            <a:custGeom>
              <a:avLst/>
              <a:gdLst/>
              <a:ahLst/>
              <a:cxnLst/>
              <a:rect l="l" t="t" r="r" b="b"/>
              <a:pathLst>
                <a:path w="2029460" h="1775459">
                  <a:moveTo>
                    <a:pt x="2029332" y="1775417"/>
                  </a:moveTo>
                  <a:lnTo>
                    <a:pt x="760999" y="1775417"/>
                  </a:lnTo>
                  <a:lnTo>
                    <a:pt x="712872" y="1773920"/>
                  </a:lnTo>
                  <a:lnTo>
                    <a:pt x="665541" y="1769489"/>
                  </a:lnTo>
                  <a:lnTo>
                    <a:pt x="619095" y="1762212"/>
                  </a:lnTo>
                  <a:lnTo>
                    <a:pt x="573622" y="1752179"/>
                  </a:lnTo>
                  <a:lnTo>
                    <a:pt x="529211" y="1739479"/>
                  </a:lnTo>
                  <a:lnTo>
                    <a:pt x="485953" y="1724202"/>
                  </a:lnTo>
                  <a:lnTo>
                    <a:pt x="443936" y="1706435"/>
                  </a:lnTo>
                  <a:lnTo>
                    <a:pt x="403250" y="1686269"/>
                  </a:lnTo>
                  <a:lnTo>
                    <a:pt x="363983" y="1663792"/>
                  </a:lnTo>
                  <a:lnTo>
                    <a:pt x="326224" y="1639094"/>
                  </a:lnTo>
                  <a:lnTo>
                    <a:pt x="290063" y="1612263"/>
                  </a:lnTo>
                  <a:lnTo>
                    <a:pt x="255589" y="1583389"/>
                  </a:lnTo>
                  <a:lnTo>
                    <a:pt x="222892" y="1552561"/>
                  </a:lnTo>
                  <a:lnTo>
                    <a:pt x="192059" y="1519868"/>
                  </a:lnTo>
                  <a:lnTo>
                    <a:pt x="163180" y="1485399"/>
                  </a:lnTo>
                  <a:lnTo>
                    <a:pt x="136346" y="1449244"/>
                  </a:lnTo>
                  <a:lnTo>
                    <a:pt x="111643" y="1411490"/>
                  </a:lnTo>
                  <a:lnTo>
                    <a:pt x="89163" y="1372229"/>
                  </a:lnTo>
                  <a:lnTo>
                    <a:pt x="68993" y="1331548"/>
                  </a:lnTo>
                  <a:lnTo>
                    <a:pt x="51224" y="1289536"/>
                  </a:lnTo>
                  <a:lnTo>
                    <a:pt x="35943" y="1246284"/>
                  </a:lnTo>
                  <a:lnTo>
                    <a:pt x="23241" y="1201879"/>
                  </a:lnTo>
                  <a:lnTo>
                    <a:pt x="13207" y="1156412"/>
                  </a:lnTo>
                  <a:lnTo>
                    <a:pt x="5929" y="1109971"/>
                  </a:lnTo>
                  <a:lnTo>
                    <a:pt x="1497" y="1062645"/>
                  </a:lnTo>
                  <a:lnTo>
                    <a:pt x="0" y="1014524"/>
                  </a:lnTo>
                  <a:lnTo>
                    <a:pt x="0" y="0"/>
                  </a:lnTo>
                  <a:lnTo>
                    <a:pt x="1268332" y="0"/>
                  </a:lnTo>
                  <a:lnTo>
                    <a:pt x="1316459" y="1496"/>
                  </a:lnTo>
                  <a:lnTo>
                    <a:pt x="1363790" y="5928"/>
                  </a:lnTo>
                  <a:lnTo>
                    <a:pt x="1410237" y="13204"/>
                  </a:lnTo>
                  <a:lnTo>
                    <a:pt x="1455710" y="23237"/>
                  </a:lnTo>
                  <a:lnTo>
                    <a:pt x="1500120" y="35937"/>
                  </a:lnTo>
                  <a:lnTo>
                    <a:pt x="1543378" y="51215"/>
                  </a:lnTo>
                  <a:lnTo>
                    <a:pt x="1585395" y="68981"/>
                  </a:lnTo>
                  <a:lnTo>
                    <a:pt x="1626082" y="89148"/>
                  </a:lnTo>
                  <a:lnTo>
                    <a:pt x="1665349" y="111625"/>
                  </a:lnTo>
                  <a:lnTo>
                    <a:pt x="1703107" y="136323"/>
                  </a:lnTo>
                  <a:lnTo>
                    <a:pt x="1739268" y="163154"/>
                  </a:lnTo>
                  <a:lnTo>
                    <a:pt x="1773742" y="192028"/>
                  </a:lnTo>
                  <a:lnTo>
                    <a:pt x="1806440" y="222856"/>
                  </a:lnTo>
                  <a:lnTo>
                    <a:pt x="1837273" y="255549"/>
                  </a:lnTo>
                  <a:lnTo>
                    <a:pt x="1866151" y="290017"/>
                  </a:lnTo>
                  <a:lnTo>
                    <a:pt x="1892986" y="326173"/>
                  </a:lnTo>
                  <a:lnTo>
                    <a:pt x="1917688" y="363926"/>
                  </a:lnTo>
                  <a:lnTo>
                    <a:pt x="1940169" y="403188"/>
                  </a:lnTo>
                  <a:lnTo>
                    <a:pt x="1960338" y="443869"/>
                  </a:lnTo>
                  <a:lnTo>
                    <a:pt x="1978108" y="485880"/>
                  </a:lnTo>
                  <a:lnTo>
                    <a:pt x="1993388" y="529133"/>
                  </a:lnTo>
                  <a:lnTo>
                    <a:pt x="2006090" y="573537"/>
                  </a:lnTo>
                  <a:lnTo>
                    <a:pt x="2016125" y="619004"/>
                  </a:lnTo>
                  <a:lnTo>
                    <a:pt x="2023403" y="665446"/>
                  </a:lnTo>
                  <a:lnTo>
                    <a:pt x="2027835" y="712771"/>
                  </a:lnTo>
                  <a:lnTo>
                    <a:pt x="2029332" y="760893"/>
                  </a:lnTo>
                  <a:lnTo>
                    <a:pt x="2029332" y="1775417"/>
                  </a:lnTo>
                  <a:close/>
                </a:path>
              </a:pathLst>
            </a:custGeom>
            <a:solidFill>
              <a:srgbClr val="B61DFF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22" name="object 2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88802" y="4737620"/>
            <a:ext cx="8469782" cy="4743892"/>
          </a:xfrm>
          <a:prstGeom prst="rect">
            <a:avLst/>
          </a:prstGeom>
        </p:spPr>
      </p:pic>
      <p:sp>
        <p:nvSpPr>
          <p:cNvPr id="23" name="object 23" descr=""/>
          <p:cNvSpPr txBox="1"/>
          <p:nvPr/>
        </p:nvSpPr>
        <p:spPr>
          <a:xfrm>
            <a:off x="2696711" y="129174"/>
            <a:ext cx="6586855" cy="1689735"/>
          </a:xfrm>
          <a:prstGeom prst="rect">
            <a:avLst/>
          </a:prstGeom>
        </p:spPr>
        <p:txBody>
          <a:bodyPr wrap="square" lIns="0" tIns="7048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555"/>
              </a:spcBef>
            </a:pPr>
            <a:r>
              <a:rPr dirty="0" sz="2350" spc="-145">
                <a:latin typeface="Arial Black"/>
                <a:cs typeface="Arial Black"/>
              </a:rPr>
              <a:t>Vírus</a:t>
            </a:r>
            <a:r>
              <a:rPr dirty="0" sz="2350" spc="-165">
                <a:latin typeface="Arial Black"/>
                <a:cs typeface="Arial Black"/>
              </a:rPr>
              <a:t> </a:t>
            </a:r>
            <a:r>
              <a:rPr dirty="0" sz="2350" spc="-150">
                <a:latin typeface="Arial Black"/>
                <a:cs typeface="Arial Black"/>
              </a:rPr>
              <a:t>de</a:t>
            </a:r>
            <a:r>
              <a:rPr dirty="0" sz="2350" spc="-165">
                <a:latin typeface="Arial Black"/>
                <a:cs typeface="Arial Black"/>
              </a:rPr>
              <a:t> </a:t>
            </a:r>
            <a:r>
              <a:rPr dirty="0" sz="2350" spc="-10">
                <a:latin typeface="Arial Black"/>
                <a:cs typeface="Arial Black"/>
              </a:rPr>
              <a:t>arquivo</a:t>
            </a:r>
            <a:endParaRPr sz="2350">
              <a:latin typeface="Arial Black"/>
              <a:cs typeface="Arial Black"/>
            </a:endParaRPr>
          </a:p>
          <a:p>
            <a:pPr algn="ctr" marL="12700" marR="5080">
              <a:lnSpc>
                <a:spcPct val="116100"/>
              </a:lnSpc>
            </a:pPr>
            <a:r>
              <a:rPr dirty="0" sz="2350" spc="-245">
                <a:latin typeface="Arial Black"/>
                <a:cs typeface="Arial Black"/>
              </a:rPr>
              <a:t>Eles</a:t>
            </a:r>
            <a:r>
              <a:rPr dirty="0" sz="2350" spc="-130">
                <a:latin typeface="Arial Black"/>
                <a:cs typeface="Arial Black"/>
              </a:rPr>
              <a:t> </a:t>
            </a:r>
            <a:r>
              <a:rPr dirty="0" sz="2350" spc="-125">
                <a:latin typeface="Arial Black"/>
                <a:cs typeface="Arial Black"/>
              </a:rPr>
              <a:t>infectam </a:t>
            </a:r>
            <a:r>
              <a:rPr dirty="0" sz="2350" spc="-120">
                <a:latin typeface="Arial Black"/>
                <a:cs typeface="Arial Black"/>
              </a:rPr>
              <a:t>arquivos</a:t>
            </a:r>
            <a:r>
              <a:rPr dirty="0" sz="2350" spc="-125">
                <a:latin typeface="Arial Black"/>
                <a:cs typeface="Arial Black"/>
              </a:rPr>
              <a:t> </a:t>
            </a:r>
            <a:r>
              <a:rPr dirty="0" sz="2350" spc="-175">
                <a:latin typeface="Arial Black"/>
                <a:cs typeface="Arial Black"/>
              </a:rPr>
              <a:t>executáveis,</a:t>
            </a:r>
            <a:r>
              <a:rPr dirty="0" sz="2350" spc="-130">
                <a:latin typeface="Arial Black"/>
                <a:cs typeface="Arial Black"/>
              </a:rPr>
              <a:t> </a:t>
            </a:r>
            <a:r>
              <a:rPr dirty="0" sz="2350" spc="-20">
                <a:latin typeface="Arial Black"/>
                <a:cs typeface="Arial Black"/>
              </a:rPr>
              <a:t>como </a:t>
            </a:r>
            <a:r>
              <a:rPr dirty="0" sz="2350" spc="-130">
                <a:latin typeface="Arial Black"/>
                <a:cs typeface="Arial Black"/>
              </a:rPr>
              <a:t>programas</a:t>
            </a:r>
            <a:r>
              <a:rPr dirty="0" sz="2350" spc="-150">
                <a:latin typeface="Arial Black"/>
                <a:cs typeface="Arial Black"/>
              </a:rPr>
              <a:t> </a:t>
            </a:r>
            <a:r>
              <a:rPr dirty="0" sz="2350" spc="-195">
                <a:latin typeface="Arial Black"/>
                <a:cs typeface="Arial Black"/>
              </a:rPr>
              <a:t>e</a:t>
            </a:r>
            <a:r>
              <a:rPr dirty="0" sz="2350" spc="-145">
                <a:latin typeface="Arial Black"/>
                <a:cs typeface="Arial Black"/>
              </a:rPr>
              <a:t> </a:t>
            </a:r>
            <a:r>
              <a:rPr dirty="0" sz="2350" spc="-165">
                <a:latin typeface="Arial Black"/>
                <a:cs typeface="Arial Black"/>
              </a:rPr>
              <a:t>scripts,</a:t>
            </a:r>
            <a:r>
              <a:rPr dirty="0" sz="2350" spc="-155">
                <a:latin typeface="Arial Black"/>
                <a:cs typeface="Arial Black"/>
              </a:rPr>
              <a:t> </a:t>
            </a:r>
            <a:r>
              <a:rPr dirty="0" sz="2350" spc="-130">
                <a:latin typeface="Arial Black"/>
                <a:cs typeface="Arial Black"/>
              </a:rPr>
              <a:t>adicionando</a:t>
            </a:r>
            <a:r>
              <a:rPr dirty="0" sz="2350" spc="-145">
                <a:latin typeface="Arial Black"/>
                <a:cs typeface="Arial Black"/>
              </a:rPr>
              <a:t> </a:t>
            </a:r>
            <a:r>
              <a:rPr dirty="0" sz="2350" spc="-175">
                <a:latin typeface="Arial Black"/>
                <a:cs typeface="Arial Black"/>
              </a:rPr>
              <a:t>seu</a:t>
            </a:r>
            <a:r>
              <a:rPr dirty="0" sz="2350" spc="-150">
                <a:latin typeface="Arial Black"/>
                <a:cs typeface="Arial Black"/>
              </a:rPr>
              <a:t> </a:t>
            </a:r>
            <a:r>
              <a:rPr dirty="0" sz="2350" spc="-110">
                <a:latin typeface="Arial Black"/>
                <a:cs typeface="Arial Black"/>
              </a:rPr>
              <a:t>código </a:t>
            </a:r>
            <a:r>
              <a:rPr dirty="0" sz="2350" spc="-160">
                <a:latin typeface="Arial Black"/>
                <a:cs typeface="Arial Black"/>
              </a:rPr>
              <a:t>malicioso </a:t>
            </a:r>
            <a:r>
              <a:rPr dirty="0" sz="2350" spc="-165">
                <a:latin typeface="Arial Black"/>
                <a:cs typeface="Arial Black"/>
              </a:rPr>
              <a:t>a</a:t>
            </a:r>
            <a:r>
              <a:rPr dirty="0" sz="2350" spc="-155">
                <a:latin typeface="Arial Black"/>
                <a:cs typeface="Arial Black"/>
              </a:rPr>
              <a:t> </a:t>
            </a:r>
            <a:r>
              <a:rPr dirty="0" sz="2350" spc="-254">
                <a:latin typeface="Arial Black"/>
                <a:cs typeface="Arial Black"/>
              </a:rPr>
              <a:t>esses</a:t>
            </a:r>
            <a:r>
              <a:rPr dirty="0" sz="2350" spc="-160">
                <a:latin typeface="Arial Black"/>
                <a:cs typeface="Arial Black"/>
              </a:rPr>
              <a:t> </a:t>
            </a:r>
            <a:r>
              <a:rPr dirty="0" sz="2350" spc="-10">
                <a:latin typeface="Arial Black"/>
                <a:cs typeface="Arial Black"/>
              </a:rPr>
              <a:t>arquivos.</a:t>
            </a:r>
            <a:endParaRPr sz="2350">
              <a:latin typeface="Arial Black"/>
              <a:cs typeface="Arial Black"/>
            </a:endParaRPr>
          </a:p>
        </p:txBody>
      </p:sp>
      <p:sp>
        <p:nvSpPr>
          <p:cNvPr id="24" name="object 24" descr=""/>
          <p:cNvSpPr txBox="1"/>
          <p:nvPr/>
        </p:nvSpPr>
        <p:spPr>
          <a:xfrm>
            <a:off x="2307916" y="2136719"/>
            <a:ext cx="7685405" cy="7905750"/>
          </a:xfrm>
          <a:prstGeom prst="rect">
            <a:avLst/>
          </a:prstGeom>
        </p:spPr>
        <p:txBody>
          <a:bodyPr wrap="square" lIns="0" tIns="73025" rIns="0" bIns="0" rtlCol="0" vert="horz">
            <a:spAutoFit/>
          </a:bodyPr>
          <a:lstStyle/>
          <a:p>
            <a:pPr algn="ctr" marR="72390">
              <a:lnSpc>
                <a:spcPct val="100000"/>
              </a:lnSpc>
              <a:spcBef>
                <a:spcPts val="575"/>
              </a:spcBef>
            </a:pPr>
            <a:r>
              <a:rPr dirty="0" sz="2450" spc="-10">
                <a:latin typeface="Arial Black"/>
                <a:cs typeface="Arial Black"/>
              </a:rPr>
              <a:t>Worms</a:t>
            </a:r>
            <a:endParaRPr sz="2450">
              <a:latin typeface="Arial Black"/>
              <a:cs typeface="Arial Black"/>
            </a:endParaRPr>
          </a:p>
          <a:p>
            <a:pPr algn="ctr" marL="12065" marR="5080">
              <a:lnSpc>
                <a:spcPct val="116100"/>
              </a:lnSpc>
            </a:pPr>
            <a:r>
              <a:rPr dirty="0" sz="2450" spc="-325">
                <a:latin typeface="Arial Black"/>
                <a:cs typeface="Arial Black"/>
              </a:rPr>
              <a:t>Se</a:t>
            </a:r>
            <a:r>
              <a:rPr dirty="0" sz="2450" spc="-160">
                <a:latin typeface="Arial Black"/>
                <a:cs typeface="Arial Black"/>
              </a:rPr>
              <a:t> </a:t>
            </a:r>
            <a:r>
              <a:rPr dirty="0" sz="2450" spc="-155">
                <a:latin typeface="Arial Black"/>
                <a:cs typeface="Arial Black"/>
              </a:rPr>
              <a:t>espalha</a:t>
            </a:r>
            <a:r>
              <a:rPr dirty="0" sz="2450" spc="-150">
                <a:latin typeface="Arial Black"/>
                <a:cs typeface="Arial Black"/>
              </a:rPr>
              <a:t> </a:t>
            </a:r>
            <a:r>
              <a:rPr dirty="0" sz="2450" spc="-155">
                <a:latin typeface="Arial Black"/>
                <a:cs typeface="Arial Black"/>
              </a:rPr>
              <a:t>de</a:t>
            </a:r>
            <a:r>
              <a:rPr dirty="0" sz="2450" spc="-160">
                <a:latin typeface="Arial Black"/>
                <a:cs typeface="Arial Black"/>
              </a:rPr>
              <a:t> </a:t>
            </a:r>
            <a:r>
              <a:rPr dirty="0" sz="2450" spc="-105">
                <a:latin typeface="Arial Black"/>
                <a:cs typeface="Arial Black"/>
              </a:rPr>
              <a:t>maneira</a:t>
            </a:r>
            <a:r>
              <a:rPr dirty="0" sz="2450" spc="-155">
                <a:latin typeface="Arial Black"/>
                <a:cs typeface="Arial Black"/>
              </a:rPr>
              <a:t> </a:t>
            </a:r>
            <a:r>
              <a:rPr dirty="0" sz="2450" spc="-114">
                <a:latin typeface="Arial Black"/>
                <a:cs typeface="Arial Black"/>
              </a:rPr>
              <a:t>independente,</a:t>
            </a:r>
            <a:r>
              <a:rPr dirty="0" sz="2450" spc="-155">
                <a:latin typeface="Arial Black"/>
                <a:cs typeface="Arial Black"/>
              </a:rPr>
              <a:t> </a:t>
            </a:r>
            <a:r>
              <a:rPr dirty="0" sz="2450" spc="-100">
                <a:latin typeface="Arial Black"/>
                <a:cs typeface="Arial Black"/>
              </a:rPr>
              <a:t>explorando </a:t>
            </a:r>
            <a:r>
              <a:rPr dirty="0" sz="2450" spc="-120">
                <a:latin typeface="Arial Black"/>
                <a:cs typeface="Arial Black"/>
              </a:rPr>
              <a:t>vulnerabilidades</a:t>
            </a:r>
            <a:r>
              <a:rPr dirty="0" sz="2450" spc="-125">
                <a:latin typeface="Arial Black"/>
                <a:cs typeface="Arial Black"/>
              </a:rPr>
              <a:t> </a:t>
            </a:r>
            <a:r>
              <a:rPr dirty="0" sz="2450" spc="-135">
                <a:latin typeface="Arial Black"/>
                <a:cs typeface="Arial Black"/>
              </a:rPr>
              <a:t>em</a:t>
            </a:r>
            <a:r>
              <a:rPr dirty="0" sz="2450" spc="-125">
                <a:latin typeface="Arial Black"/>
                <a:cs typeface="Arial Black"/>
              </a:rPr>
              <a:t> </a:t>
            </a:r>
            <a:r>
              <a:rPr dirty="0" sz="2450" spc="-185">
                <a:latin typeface="Arial Black"/>
                <a:cs typeface="Arial Black"/>
              </a:rPr>
              <a:t>sistemas</a:t>
            </a:r>
            <a:r>
              <a:rPr dirty="0" sz="2450" spc="-120">
                <a:latin typeface="Arial Black"/>
                <a:cs typeface="Arial Black"/>
              </a:rPr>
              <a:t> </a:t>
            </a:r>
            <a:r>
              <a:rPr dirty="0" sz="2450" spc="-155">
                <a:latin typeface="Arial Black"/>
                <a:cs typeface="Arial Black"/>
              </a:rPr>
              <a:t>operacionais</a:t>
            </a:r>
            <a:r>
              <a:rPr dirty="0" sz="2450" spc="-130">
                <a:latin typeface="Arial Black"/>
                <a:cs typeface="Arial Black"/>
              </a:rPr>
              <a:t> </a:t>
            </a:r>
            <a:r>
              <a:rPr dirty="0" sz="2450" spc="-50">
                <a:latin typeface="Arial Black"/>
                <a:cs typeface="Arial Black"/>
              </a:rPr>
              <a:t>e </a:t>
            </a:r>
            <a:r>
              <a:rPr dirty="0" sz="2450" spc="-25">
                <a:latin typeface="Arial Black"/>
                <a:cs typeface="Arial Black"/>
              </a:rPr>
              <a:t>software.</a:t>
            </a:r>
            <a:endParaRPr sz="2450">
              <a:latin typeface="Arial Black"/>
              <a:cs typeface="Arial Black"/>
            </a:endParaRPr>
          </a:p>
          <a:p>
            <a:pPr algn="ctr" marR="221615">
              <a:lnSpc>
                <a:spcPct val="100000"/>
              </a:lnSpc>
              <a:spcBef>
                <a:spcPts val="2560"/>
              </a:spcBef>
            </a:pPr>
            <a:r>
              <a:rPr dirty="0" sz="2500" spc="-150">
                <a:latin typeface="Arial Black"/>
                <a:cs typeface="Arial Black"/>
              </a:rPr>
              <a:t>Trojans</a:t>
            </a:r>
            <a:r>
              <a:rPr dirty="0" sz="2500" spc="-170">
                <a:latin typeface="Arial Black"/>
                <a:cs typeface="Arial Black"/>
              </a:rPr>
              <a:t> </a:t>
            </a:r>
            <a:r>
              <a:rPr dirty="0" sz="2500" spc="-175">
                <a:latin typeface="Arial Black"/>
                <a:cs typeface="Arial Black"/>
              </a:rPr>
              <a:t>(cavalo</a:t>
            </a:r>
            <a:r>
              <a:rPr dirty="0" sz="2500" spc="-170">
                <a:latin typeface="Arial Black"/>
                <a:cs typeface="Arial Black"/>
              </a:rPr>
              <a:t> </a:t>
            </a:r>
            <a:r>
              <a:rPr dirty="0" sz="2500" spc="-155">
                <a:latin typeface="Arial Black"/>
                <a:cs typeface="Arial Black"/>
              </a:rPr>
              <a:t>de</a:t>
            </a:r>
            <a:r>
              <a:rPr dirty="0" sz="2500" spc="-170">
                <a:latin typeface="Arial Black"/>
                <a:cs typeface="Arial Black"/>
              </a:rPr>
              <a:t> </a:t>
            </a:r>
            <a:r>
              <a:rPr dirty="0" sz="2500" spc="-10">
                <a:latin typeface="Arial Black"/>
                <a:cs typeface="Arial Black"/>
              </a:rPr>
              <a:t>troia)</a:t>
            </a:r>
            <a:endParaRPr sz="2500">
              <a:latin typeface="Arial Black"/>
              <a:cs typeface="Arial Black"/>
            </a:endParaRPr>
          </a:p>
          <a:p>
            <a:pPr algn="ctr" marL="433070" marR="572135">
              <a:lnSpc>
                <a:spcPct val="115999"/>
              </a:lnSpc>
            </a:pPr>
            <a:r>
              <a:rPr dirty="0" sz="2500" spc="-150">
                <a:latin typeface="Arial Black"/>
                <a:cs typeface="Arial Black"/>
              </a:rPr>
              <a:t>Trojans</a:t>
            </a:r>
            <a:r>
              <a:rPr dirty="0" sz="2500" spc="-170">
                <a:latin typeface="Arial Black"/>
                <a:cs typeface="Arial Black"/>
              </a:rPr>
              <a:t> </a:t>
            </a:r>
            <a:r>
              <a:rPr dirty="0" sz="2500" spc="-195">
                <a:latin typeface="Arial Black"/>
                <a:cs typeface="Arial Black"/>
              </a:rPr>
              <a:t>são</a:t>
            </a:r>
            <a:r>
              <a:rPr dirty="0" sz="2500" spc="-170">
                <a:latin typeface="Arial Black"/>
                <a:cs typeface="Arial Black"/>
              </a:rPr>
              <a:t> </a:t>
            </a:r>
            <a:r>
              <a:rPr dirty="0" sz="2500" spc="-135">
                <a:latin typeface="Arial Black"/>
                <a:cs typeface="Arial Black"/>
              </a:rPr>
              <a:t>programas</a:t>
            </a:r>
            <a:r>
              <a:rPr dirty="0" sz="2500" spc="-165">
                <a:latin typeface="Arial Black"/>
                <a:cs typeface="Arial Black"/>
              </a:rPr>
              <a:t> maliciosos</a:t>
            </a:r>
            <a:r>
              <a:rPr dirty="0" sz="2500" spc="-170">
                <a:latin typeface="Arial Black"/>
                <a:cs typeface="Arial Black"/>
              </a:rPr>
              <a:t> </a:t>
            </a:r>
            <a:r>
              <a:rPr dirty="0" sz="2500" spc="-100">
                <a:latin typeface="Arial Black"/>
                <a:cs typeface="Arial Black"/>
              </a:rPr>
              <a:t>que</a:t>
            </a:r>
            <a:r>
              <a:rPr dirty="0" sz="2500" spc="-170">
                <a:latin typeface="Arial Black"/>
                <a:cs typeface="Arial Black"/>
              </a:rPr>
              <a:t> </a:t>
            </a:r>
            <a:r>
              <a:rPr dirty="0" sz="2500" spc="-35">
                <a:latin typeface="Arial Black"/>
                <a:cs typeface="Arial Black"/>
              </a:rPr>
              <a:t>se </a:t>
            </a:r>
            <a:r>
              <a:rPr dirty="0" sz="2500" spc="-140">
                <a:latin typeface="Arial Black"/>
                <a:cs typeface="Arial Black"/>
              </a:rPr>
              <a:t>disfarçam</a:t>
            </a:r>
            <a:r>
              <a:rPr dirty="0" sz="2500" spc="-160">
                <a:latin typeface="Arial Black"/>
                <a:cs typeface="Arial Black"/>
              </a:rPr>
              <a:t> </a:t>
            </a:r>
            <a:r>
              <a:rPr dirty="0" sz="2500" spc="-170">
                <a:latin typeface="Arial Black"/>
                <a:cs typeface="Arial Black"/>
              </a:rPr>
              <a:t>como</a:t>
            </a:r>
            <a:r>
              <a:rPr dirty="0" sz="2500" spc="-155">
                <a:latin typeface="Arial Black"/>
                <a:cs typeface="Arial Black"/>
              </a:rPr>
              <a:t> aplicativos </a:t>
            </a:r>
            <a:r>
              <a:rPr dirty="0" sz="2500" spc="-145">
                <a:latin typeface="Arial Black"/>
                <a:cs typeface="Arial Black"/>
              </a:rPr>
              <a:t>legítimos</a:t>
            </a:r>
            <a:r>
              <a:rPr dirty="0" sz="2500" spc="-155">
                <a:latin typeface="Arial Black"/>
                <a:cs typeface="Arial Black"/>
              </a:rPr>
              <a:t> </a:t>
            </a:r>
            <a:r>
              <a:rPr dirty="0" sz="2500" spc="-30">
                <a:latin typeface="Arial Black"/>
                <a:cs typeface="Arial Black"/>
              </a:rPr>
              <a:t>para </a:t>
            </a:r>
            <a:r>
              <a:rPr dirty="0" sz="2500" spc="-114">
                <a:latin typeface="Arial Black"/>
                <a:cs typeface="Arial Black"/>
              </a:rPr>
              <a:t>enganar</a:t>
            </a:r>
            <a:r>
              <a:rPr dirty="0" sz="2500" spc="-155">
                <a:latin typeface="Arial Black"/>
                <a:cs typeface="Arial Black"/>
              </a:rPr>
              <a:t> </a:t>
            </a:r>
            <a:r>
              <a:rPr dirty="0" sz="2500" spc="-215">
                <a:latin typeface="Arial Black"/>
                <a:cs typeface="Arial Black"/>
              </a:rPr>
              <a:t>os</a:t>
            </a:r>
            <a:r>
              <a:rPr dirty="0" sz="2500" spc="-150">
                <a:latin typeface="Arial Black"/>
                <a:cs typeface="Arial Black"/>
              </a:rPr>
              <a:t> </a:t>
            </a:r>
            <a:r>
              <a:rPr dirty="0" sz="2500" spc="-135">
                <a:latin typeface="Arial Black"/>
                <a:cs typeface="Arial Black"/>
              </a:rPr>
              <a:t>usuários</a:t>
            </a:r>
            <a:r>
              <a:rPr dirty="0" sz="2500" spc="-155">
                <a:latin typeface="Arial Black"/>
                <a:cs typeface="Arial Black"/>
              </a:rPr>
              <a:t> </a:t>
            </a:r>
            <a:r>
              <a:rPr dirty="0" sz="2500" spc="-175">
                <a:latin typeface="Arial Black"/>
                <a:cs typeface="Arial Black"/>
              </a:rPr>
              <a:t>a</a:t>
            </a:r>
            <a:r>
              <a:rPr dirty="0" sz="2500" spc="-150">
                <a:latin typeface="Arial Black"/>
                <a:cs typeface="Arial Black"/>
              </a:rPr>
              <a:t> </a:t>
            </a:r>
            <a:r>
              <a:rPr dirty="0" sz="2500" spc="-135">
                <a:latin typeface="Arial Black"/>
                <a:cs typeface="Arial Black"/>
              </a:rPr>
              <a:t>instalá-</a:t>
            </a:r>
            <a:r>
              <a:rPr dirty="0" sz="2500" spc="-20">
                <a:latin typeface="Arial Black"/>
                <a:cs typeface="Arial Black"/>
              </a:rPr>
              <a:t>los.</a:t>
            </a:r>
            <a:endParaRPr sz="2500">
              <a:latin typeface="Arial Black"/>
              <a:cs typeface="Arial Black"/>
            </a:endParaRPr>
          </a:p>
          <a:p>
            <a:pPr algn="ctr" marR="302895">
              <a:lnSpc>
                <a:spcPct val="100000"/>
              </a:lnSpc>
              <a:spcBef>
                <a:spcPts val="2565"/>
              </a:spcBef>
            </a:pPr>
            <a:r>
              <a:rPr dirty="0" sz="2500" spc="-50">
                <a:latin typeface="Arial Black"/>
                <a:cs typeface="Arial Black"/>
              </a:rPr>
              <a:t>Ransomware</a:t>
            </a:r>
            <a:endParaRPr sz="2500">
              <a:latin typeface="Arial Black"/>
              <a:cs typeface="Arial Black"/>
            </a:endParaRPr>
          </a:p>
          <a:p>
            <a:pPr algn="ctr" marL="618490" marR="838200" indent="83185">
              <a:lnSpc>
                <a:spcPts val="3529"/>
              </a:lnSpc>
              <a:spcBef>
                <a:spcPts val="204"/>
              </a:spcBef>
            </a:pPr>
            <a:r>
              <a:rPr dirty="0" sz="2500" spc="-114">
                <a:latin typeface="Arial Black"/>
                <a:cs typeface="Arial Black"/>
              </a:rPr>
              <a:t>criptografa</a:t>
            </a:r>
            <a:r>
              <a:rPr dirty="0" sz="2500" spc="-150">
                <a:latin typeface="Arial Black"/>
                <a:cs typeface="Arial Black"/>
              </a:rPr>
              <a:t> </a:t>
            </a:r>
            <a:r>
              <a:rPr dirty="0" sz="2500" spc="-204">
                <a:latin typeface="Arial Black"/>
                <a:cs typeface="Arial Black"/>
              </a:rPr>
              <a:t>os</a:t>
            </a:r>
            <a:r>
              <a:rPr dirty="0" sz="2500" spc="-150">
                <a:latin typeface="Arial Black"/>
                <a:cs typeface="Arial Black"/>
              </a:rPr>
              <a:t> </a:t>
            </a:r>
            <a:r>
              <a:rPr dirty="0" sz="2500" spc="-105">
                <a:latin typeface="Arial Black"/>
                <a:cs typeface="Arial Black"/>
              </a:rPr>
              <a:t>arquivos</a:t>
            </a:r>
            <a:r>
              <a:rPr dirty="0" sz="2500" spc="-145">
                <a:latin typeface="Arial Black"/>
                <a:cs typeface="Arial Black"/>
              </a:rPr>
              <a:t> </a:t>
            </a:r>
            <a:r>
              <a:rPr dirty="0" sz="2500" spc="-100">
                <a:latin typeface="Arial Black"/>
                <a:cs typeface="Arial Black"/>
              </a:rPr>
              <a:t>do</a:t>
            </a:r>
            <a:r>
              <a:rPr dirty="0" sz="2500" spc="-150">
                <a:latin typeface="Arial Black"/>
                <a:cs typeface="Arial Black"/>
              </a:rPr>
              <a:t> </a:t>
            </a:r>
            <a:r>
              <a:rPr dirty="0" sz="2500" spc="-95">
                <a:latin typeface="Arial Black"/>
                <a:cs typeface="Arial Black"/>
              </a:rPr>
              <a:t>usuário</a:t>
            </a:r>
            <a:r>
              <a:rPr dirty="0" sz="2500" spc="-145">
                <a:latin typeface="Arial Black"/>
                <a:cs typeface="Arial Black"/>
              </a:rPr>
              <a:t> </a:t>
            </a:r>
            <a:r>
              <a:rPr dirty="0" sz="2500" spc="-50">
                <a:latin typeface="Arial Black"/>
                <a:cs typeface="Arial Black"/>
              </a:rPr>
              <a:t>e </a:t>
            </a:r>
            <a:r>
              <a:rPr dirty="0" sz="2500" spc="-185">
                <a:latin typeface="Arial Black"/>
                <a:cs typeface="Arial Black"/>
              </a:rPr>
              <a:t>exige</a:t>
            </a:r>
            <a:r>
              <a:rPr dirty="0" sz="2500" spc="-160">
                <a:latin typeface="Arial Black"/>
                <a:cs typeface="Arial Black"/>
              </a:rPr>
              <a:t> </a:t>
            </a:r>
            <a:r>
              <a:rPr dirty="0" sz="2500" spc="-20">
                <a:latin typeface="Arial Black"/>
                <a:cs typeface="Arial Black"/>
              </a:rPr>
              <a:t>um</a:t>
            </a:r>
            <a:r>
              <a:rPr dirty="0" sz="2500" spc="-160">
                <a:latin typeface="Arial Black"/>
                <a:cs typeface="Arial Black"/>
              </a:rPr>
              <a:t> </a:t>
            </a:r>
            <a:r>
              <a:rPr dirty="0" sz="2500" spc="-155">
                <a:latin typeface="Arial Black"/>
                <a:cs typeface="Arial Black"/>
              </a:rPr>
              <a:t>resgate</a:t>
            </a:r>
            <a:r>
              <a:rPr dirty="0" sz="2500" spc="-160">
                <a:latin typeface="Arial Black"/>
                <a:cs typeface="Arial Black"/>
              </a:rPr>
              <a:t> </a:t>
            </a:r>
            <a:r>
              <a:rPr dirty="0" sz="2500" spc="-114">
                <a:latin typeface="Arial Black"/>
                <a:cs typeface="Arial Black"/>
              </a:rPr>
              <a:t>em</a:t>
            </a:r>
            <a:r>
              <a:rPr dirty="0" sz="2500" spc="-155">
                <a:latin typeface="Arial Black"/>
                <a:cs typeface="Arial Black"/>
              </a:rPr>
              <a:t> </a:t>
            </a:r>
            <a:r>
              <a:rPr dirty="0" sz="2500" spc="-140">
                <a:latin typeface="Arial Black"/>
                <a:cs typeface="Arial Black"/>
              </a:rPr>
              <a:t>troca</a:t>
            </a:r>
            <a:r>
              <a:rPr dirty="0" sz="2500" spc="-160">
                <a:latin typeface="Arial Black"/>
                <a:cs typeface="Arial Black"/>
              </a:rPr>
              <a:t> </a:t>
            </a:r>
            <a:r>
              <a:rPr dirty="0" sz="2500" spc="-120">
                <a:latin typeface="Arial Black"/>
                <a:cs typeface="Arial Black"/>
              </a:rPr>
              <a:t>da</a:t>
            </a:r>
            <a:r>
              <a:rPr dirty="0" sz="2500" spc="-160">
                <a:latin typeface="Arial Black"/>
                <a:cs typeface="Arial Black"/>
              </a:rPr>
              <a:t> </a:t>
            </a:r>
            <a:r>
              <a:rPr dirty="0" sz="2500" spc="-175">
                <a:latin typeface="Arial Black"/>
                <a:cs typeface="Arial Black"/>
              </a:rPr>
              <a:t>chave</a:t>
            </a:r>
            <a:r>
              <a:rPr dirty="0" sz="2500" spc="-155">
                <a:latin typeface="Arial Black"/>
                <a:cs typeface="Arial Black"/>
              </a:rPr>
              <a:t> </a:t>
            </a:r>
            <a:r>
              <a:rPr dirty="0" sz="2500" spc="-25">
                <a:latin typeface="Arial Black"/>
                <a:cs typeface="Arial Black"/>
              </a:rPr>
              <a:t>de </a:t>
            </a:r>
            <a:r>
              <a:rPr dirty="0" sz="2500" spc="-60">
                <a:latin typeface="Arial Black"/>
                <a:cs typeface="Arial Black"/>
              </a:rPr>
              <a:t>descriptografia.</a:t>
            </a:r>
            <a:endParaRPr sz="2500">
              <a:latin typeface="Arial Black"/>
              <a:cs typeface="Arial Black"/>
            </a:endParaRPr>
          </a:p>
          <a:p>
            <a:pPr algn="ctr" marR="139065">
              <a:lnSpc>
                <a:spcPct val="100000"/>
              </a:lnSpc>
              <a:spcBef>
                <a:spcPts val="2375"/>
              </a:spcBef>
            </a:pPr>
            <a:r>
              <a:rPr dirty="0" sz="2500" spc="-10">
                <a:latin typeface="Arial Black"/>
                <a:cs typeface="Arial Black"/>
              </a:rPr>
              <a:t>Spyware</a:t>
            </a:r>
            <a:endParaRPr sz="2500">
              <a:latin typeface="Arial Black"/>
              <a:cs typeface="Arial Black"/>
            </a:endParaRPr>
          </a:p>
          <a:p>
            <a:pPr algn="ctr" marL="438784" marR="494665">
              <a:lnSpc>
                <a:spcPct val="118300"/>
              </a:lnSpc>
            </a:pPr>
            <a:r>
              <a:rPr dirty="0" sz="2500" spc="-150">
                <a:latin typeface="Arial Black"/>
                <a:cs typeface="Arial Black"/>
              </a:rPr>
              <a:t>coleta</a:t>
            </a:r>
            <a:r>
              <a:rPr dirty="0" sz="2500" spc="-145">
                <a:latin typeface="Arial Black"/>
                <a:cs typeface="Arial Black"/>
              </a:rPr>
              <a:t> </a:t>
            </a:r>
            <a:r>
              <a:rPr dirty="0" sz="2500" spc="-114">
                <a:latin typeface="Arial Black"/>
                <a:cs typeface="Arial Black"/>
              </a:rPr>
              <a:t>informações</a:t>
            </a:r>
            <a:r>
              <a:rPr dirty="0" sz="2500" spc="-145">
                <a:latin typeface="Arial Black"/>
                <a:cs typeface="Arial Black"/>
              </a:rPr>
              <a:t> </a:t>
            </a:r>
            <a:r>
              <a:rPr dirty="0" sz="2500" spc="-114">
                <a:latin typeface="Arial Black"/>
                <a:cs typeface="Arial Black"/>
              </a:rPr>
              <a:t>sobre</a:t>
            </a:r>
            <a:r>
              <a:rPr dirty="0" sz="2500" spc="-140">
                <a:latin typeface="Arial Black"/>
                <a:cs typeface="Arial Black"/>
              </a:rPr>
              <a:t> </a:t>
            </a:r>
            <a:r>
              <a:rPr dirty="0" sz="2500" spc="-210">
                <a:latin typeface="Arial Black"/>
                <a:cs typeface="Arial Black"/>
              </a:rPr>
              <a:t>as</a:t>
            </a:r>
            <a:r>
              <a:rPr dirty="0" sz="2500" spc="-145">
                <a:latin typeface="Arial Black"/>
                <a:cs typeface="Arial Black"/>
              </a:rPr>
              <a:t> </a:t>
            </a:r>
            <a:r>
              <a:rPr dirty="0" sz="2500" spc="-110">
                <a:latin typeface="Arial Black"/>
                <a:cs typeface="Arial Black"/>
              </a:rPr>
              <a:t>atividades</a:t>
            </a:r>
            <a:r>
              <a:rPr dirty="0" sz="2500" spc="-140">
                <a:latin typeface="Arial Black"/>
                <a:cs typeface="Arial Black"/>
              </a:rPr>
              <a:t> </a:t>
            </a:r>
            <a:r>
              <a:rPr dirty="0" sz="2500" spc="-25">
                <a:latin typeface="Arial Black"/>
                <a:cs typeface="Arial Black"/>
              </a:rPr>
              <a:t>do </a:t>
            </a:r>
            <a:r>
              <a:rPr dirty="0" sz="2500" spc="-80">
                <a:latin typeface="Arial Black"/>
                <a:cs typeface="Arial Black"/>
              </a:rPr>
              <a:t>usuário</a:t>
            </a:r>
            <a:r>
              <a:rPr dirty="0" sz="2500" spc="-140">
                <a:latin typeface="Arial Black"/>
                <a:cs typeface="Arial Black"/>
              </a:rPr>
              <a:t> </a:t>
            </a:r>
            <a:r>
              <a:rPr dirty="0" sz="2500" spc="-165">
                <a:latin typeface="Arial Black"/>
                <a:cs typeface="Arial Black"/>
              </a:rPr>
              <a:t>sem</a:t>
            </a:r>
            <a:r>
              <a:rPr dirty="0" sz="2500" spc="-140">
                <a:latin typeface="Arial Black"/>
                <a:cs typeface="Arial Black"/>
              </a:rPr>
              <a:t> </a:t>
            </a:r>
            <a:r>
              <a:rPr dirty="0" sz="2500" spc="-155">
                <a:latin typeface="Arial Black"/>
                <a:cs typeface="Arial Black"/>
              </a:rPr>
              <a:t>seu</a:t>
            </a:r>
            <a:r>
              <a:rPr dirty="0" sz="2500" spc="-140">
                <a:latin typeface="Arial Black"/>
                <a:cs typeface="Arial Black"/>
              </a:rPr>
              <a:t> </a:t>
            </a:r>
            <a:r>
              <a:rPr dirty="0" sz="2500" spc="-120">
                <a:latin typeface="Arial Black"/>
                <a:cs typeface="Arial Black"/>
              </a:rPr>
              <a:t>conhecimento</a:t>
            </a:r>
            <a:r>
              <a:rPr dirty="0" sz="2500" spc="-135">
                <a:latin typeface="Arial Black"/>
                <a:cs typeface="Arial Black"/>
              </a:rPr>
              <a:t> </a:t>
            </a:r>
            <a:r>
              <a:rPr dirty="0" sz="2500" spc="-25">
                <a:latin typeface="Arial Black"/>
                <a:cs typeface="Arial Black"/>
              </a:rPr>
              <a:t>ou </a:t>
            </a:r>
            <a:r>
              <a:rPr dirty="0" sz="2500" spc="-35">
                <a:latin typeface="Arial Black"/>
                <a:cs typeface="Arial Black"/>
              </a:rPr>
              <a:t>consentimento.</a:t>
            </a:r>
            <a:endParaRPr sz="2500">
              <a:latin typeface="Arial Black"/>
              <a:cs typeface="Arial Black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title"/>
          </p:nvPr>
        </p:nvSpPr>
        <p:spPr>
          <a:xfrm>
            <a:off x="12225742" y="-49855"/>
            <a:ext cx="5795645" cy="474662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algn="ctr" marL="12700" marR="5080">
              <a:lnSpc>
                <a:spcPct val="116700"/>
              </a:lnSpc>
              <a:spcBef>
                <a:spcPts val="95"/>
              </a:spcBef>
            </a:pPr>
            <a:r>
              <a:rPr dirty="0" sz="8850" spc="-885"/>
              <a:t>5</a:t>
            </a:r>
            <a:r>
              <a:rPr dirty="0" sz="8850" spc="-655"/>
              <a:t> </a:t>
            </a:r>
            <a:r>
              <a:rPr dirty="0" sz="8850" spc="-434"/>
              <a:t>tipos</a:t>
            </a:r>
            <a:r>
              <a:rPr dirty="0" sz="8850" spc="-650"/>
              <a:t> </a:t>
            </a:r>
            <a:r>
              <a:rPr dirty="0" sz="8850" spc="-560"/>
              <a:t>de </a:t>
            </a:r>
            <a:r>
              <a:rPr dirty="0" sz="8850" spc="-340"/>
              <a:t>vírus</a:t>
            </a:r>
            <a:r>
              <a:rPr dirty="0" sz="8850" spc="-610"/>
              <a:t> </a:t>
            </a:r>
            <a:r>
              <a:rPr dirty="0" sz="8850" spc="-540"/>
              <a:t>mais </a:t>
            </a:r>
            <a:r>
              <a:rPr dirty="0" sz="8850" spc="-580"/>
              <a:t>comuns</a:t>
            </a:r>
            <a:endParaRPr sz="885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380512" y="0"/>
            <a:ext cx="10723585" cy="100520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4672" y="-255085"/>
            <a:ext cx="7882890" cy="317309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195705" marR="5080" indent="-1183640">
              <a:lnSpc>
                <a:spcPct val="116700"/>
              </a:lnSpc>
              <a:spcBef>
                <a:spcPts val="95"/>
              </a:spcBef>
            </a:pPr>
            <a:r>
              <a:rPr dirty="0" sz="8850" spc="-440"/>
              <a:t>Obrigada</a:t>
            </a:r>
            <a:r>
              <a:rPr dirty="0" sz="8850" spc="-635"/>
              <a:t> </a:t>
            </a:r>
            <a:r>
              <a:rPr dirty="0" sz="8850" spc="-484"/>
              <a:t>pela </a:t>
            </a:r>
            <a:r>
              <a:rPr dirty="0" sz="8850" spc="-540"/>
              <a:t>atenção!!!</a:t>
            </a:r>
            <a:endParaRPr sz="8850"/>
          </a:p>
        </p:txBody>
      </p:sp>
      <p:sp>
        <p:nvSpPr>
          <p:cNvPr id="4" name="object 4" descr=""/>
          <p:cNvSpPr txBox="1"/>
          <p:nvPr/>
        </p:nvSpPr>
        <p:spPr>
          <a:xfrm>
            <a:off x="2623105" y="3316368"/>
            <a:ext cx="3232150" cy="23641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>
              <a:lnSpc>
                <a:spcPct val="116199"/>
              </a:lnSpc>
              <a:spcBef>
                <a:spcPts val="100"/>
              </a:spcBef>
            </a:pPr>
            <a:r>
              <a:rPr dirty="0" sz="3300" spc="-30">
                <a:solidFill>
                  <a:srgbClr val="FFFFFF"/>
                </a:solidFill>
                <a:latin typeface="Lucida Sans Unicode"/>
                <a:cs typeface="Lucida Sans Unicode"/>
              </a:rPr>
              <a:t>Murilo</a:t>
            </a:r>
            <a:r>
              <a:rPr dirty="0" sz="3300" spc="-21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300" spc="-30">
                <a:solidFill>
                  <a:srgbClr val="FFFFFF"/>
                </a:solidFill>
                <a:latin typeface="Lucida Sans Unicode"/>
                <a:cs typeface="Lucida Sans Unicode"/>
              </a:rPr>
              <a:t>Henrique </a:t>
            </a:r>
            <a:r>
              <a:rPr dirty="0" sz="3300" spc="-70">
                <a:solidFill>
                  <a:srgbClr val="FFFFFF"/>
                </a:solidFill>
                <a:latin typeface="Lucida Sans Unicode"/>
                <a:cs typeface="Lucida Sans Unicode"/>
              </a:rPr>
              <a:t>Nicole</a:t>
            </a:r>
            <a:r>
              <a:rPr dirty="0" sz="3300" spc="-17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300" spc="-10">
                <a:solidFill>
                  <a:srgbClr val="FFFFFF"/>
                </a:solidFill>
                <a:latin typeface="Lucida Sans Unicode"/>
                <a:cs typeface="Lucida Sans Unicode"/>
              </a:rPr>
              <a:t>Oliveira </a:t>
            </a:r>
            <a:r>
              <a:rPr dirty="0" sz="3300" spc="-90">
                <a:solidFill>
                  <a:srgbClr val="FFFFFF"/>
                </a:solidFill>
                <a:latin typeface="Lucida Sans Unicode"/>
                <a:cs typeface="Lucida Sans Unicode"/>
              </a:rPr>
              <a:t>Julia</a:t>
            </a:r>
            <a:r>
              <a:rPr dirty="0" sz="3300" spc="-15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300" spc="-10">
                <a:solidFill>
                  <a:srgbClr val="FFFFFF"/>
                </a:solidFill>
                <a:latin typeface="Lucida Sans Unicode"/>
                <a:cs typeface="Lucida Sans Unicode"/>
              </a:rPr>
              <a:t>França </a:t>
            </a:r>
            <a:r>
              <a:rPr dirty="0" sz="3300">
                <a:solidFill>
                  <a:srgbClr val="FFFFFF"/>
                </a:solidFill>
                <a:latin typeface="Lucida Sans Unicode"/>
                <a:cs typeface="Lucida Sans Unicode"/>
              </a:rPr>
              <a:t>Maria</a:t>
            </a:r>
            <a:r>
              <a:rPr dirty="0" sz="3300" spc="-1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300" spc="-10">
                <a:solidFill>
                  <a:srgbClr val="FFFFFF"/>
                </a:solidFill>
                <a:latin typeface="Lucida Sans Unicode"/>
                <a:cs typeface="Lucida Sans Unicode"/>
              </a:rPr>
              <a:t>Fernanda</a:t>
            </a:r>
            <a:endParaRPr sz="33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Nicole Oliveira</dc:creator>
  <cp:keywords>DAGEFMMLk4M,BAFdrYNJ2v0</cp:keywords>
  <dc:title>Purple and Pink Futuristic Vibes Banner</dc:title>
  <dcterms:created xsi:type="dcterms:W3CDTF">2024-05-09T10:35:25Z</dcterms:created>
  <dcterms:modified xsi:type="dcterms:W3CDTF">2024-05-09T10:35:25Z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2024-05-02T00:00:00Z</vt:filetime>
  </property>
  <property fmtid="{D5CDD505-2E9C-101B-9397-08002B2CF9AE}" pid="3" name="Creator">
    <vt:lpwstr>Canva</vt:lpwstr>
  </property>
  <property fmtid="{D5CDD505-2E9C-101B-9397-08002B2CF9AE}" pid="4" name="LastSaved">
    <vt:filetime>2024-05-09T00:00:00Z</vt:filetime>
  </property>
  <property fmtid="{D5CDD505-2E9C-101B-9397-08002B2CF9AE}" pid="5" name="Producer">
    <vt:lpwstr>Canva</vt:lpwstr>
  </property>
</Properties>
</file>